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6"/>
  </p:notesMasterIdLst>
  <p:sldIdLst>
    <p:sldId id="256" r:id="rId2"/>
    <p:sldId id="257" r:id="rId3"/>
    <p:sldId id="293" r:id="rId4"/>
    <p:sldId id="297" r:id="rId5"/>
    <p:sldId id="261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82" r:id="rId20"/>
    <p:sldId id="279" r:id="rId21"/>
    <p:sldId id="284" r:id="rId22"/>
    <p:sldId id="283" r:id="rId23"/>
    <p:sldId id="285" r:id="rId24"/>
    <p:sldId id="280" r:id="rId25"/>
    <p:sldId id="281" r:id="rId26"/>
    <p:sldId id="286" r:id="rId27"/>
    <p:sldId id="287" r:id="rId28"/>
    <p:sldId id="288" r:id="rId29"/>
    <p:sldId id="289" r:id="rId30"/>
    <p:sldId id="290" r:id="rId31"/>
    <p:sldId id="291" r:id="rId32"/>
    <p:sldId id="294" r:id="rId33"/>
    <p:sldId id="292" r:id="rId34"/>
    <p:sldId id="296" r:id="rId3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F2C719-77DB-466E-912A-94329360B2AF}">
          <p14:sldIdLst>
            <p14:sldId id="256"/>
            <p14:sldId id="257"/>
          </p14:sldIdLst>
        </p14:section>
        <p14:section name="Introduction" id="{9B1FEE54-215E-453E-BA2B-98EB4A3A47E1}">
          <p14:sldIdLst>
            <p14:sldId id="293"/>
            <p14:sldId id="297"/>
            <p14:sldId id="261"/>
            <p14:sldId id="266"/>
            <p14:sldId id="267"/>
            <p14:sldId id="268"/>
          </p14:sldIdLst>
        </p14:section>
        <p14:section name="State of the art" id="{DFBBBF75-60D7-4AEA-835C-FADCAE630E4E}">
          <p14:sldIdLst>
            <p14:sldId id="269"/>
            <p14:sldId id="270"/>
            <p14:sldId id="271"/>
          </p14:sldIdLst>
        </p14:section>
        <p14:section name="Analysis" id="{091ADFC8-FCF4-44A6-AB0E-3D11F46DCABE}">
          <p14:sldIdLst>
            <p14:sldId id="272"/>
            <p14:sldId id="273"/>
            <p14:sldId id="274"/>
          </p14:sldIdLst>
        </p14:section>
        <p14:section name="Mathematical model" id="{A0DCF5E9-5190-473F-B00C-7E8AE9E9DB00}">
          <p14:sldIdLst>
            <p14:sldId id="275"/>
            <p14:sldId id="276"/>
            <p14:sldId id="277"/>
          </p14:sldIdLst>
        </p14:section>
        <p14:section name="Mechatronic design" id="{7FB706B2-4C1A-4C4C-96EB-679B04E14182}">
          <p14:sldIdLst>
            <p14:sldId id="278"/>
            <p14:sldId id="282"/>
            <p14:sldId id="279"/>
            <p14:sldId id="284"/>
            <p14:sldId id="283"/>
            <p14:sldId id="285"/>
            <p14:sldId id="280"/>
            <p14:sldId id="281"/>
            <p14:sldId id="286"/>
            <p14:sldId id="287"/>
            <p14:sldId id="288"/>
            <p14:sldId id="289"/>
            <p14:sldId id="290"/>
            <p14:sldId id="291"/>
            <p14:sldId id="294"/>
            <p14:sldId id="292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ge Rodriguez Marin" initials="JRM" lastIdx="11" clrIdx="0">
    <p:extLst>
      <p:ext uri="{19B8F6BF-5375-455C-9EA6-DF929625EA0E}">
        <p15:presenceInfo xmlns:p15="http://schemas.microsoft.com/office/powerpoint/2012/main" userId="c70eefa02415563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F4F"/>
    <a:srgbClr val="F8F8F8"/>
    <a:srgbClr val="B9D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60" autoAdjust="0"/>
  </p:normalViewPr>
  <p:slideViewPr>
    <p:cSldViewPr snapToGrid="0">
      <p:cViewPr varScale="1">
        <p:scale>
          <a:sx n="90" d="100"/>
          <a:sy n="90" d="100"/>
        </p:scale>
        <p:origin x="537" y="63"/>
      </p:cViewPr>
      <p:guideLst/>
    </p:cSldViewPr>
  </p:slideViewPr>
  <p:outlineViewPr>
    <p:cViewPr>
      <p:scale>
        <a:sx n="33" d="100"/>
        <a:sy n="33" d="100"/>
      </p:scale>
      <p:origin x="0" y="-7824"/>
    </p:cViewPr>
  </p:outlineViewPr>
  <p:notesTextViewPr>
    <p:cViewPr>
      <p:scale>
        <a:sx n="150" d="100"/>
        <a:sy n="150" d="100"/>
      </p:scale>
      <p:origin x="0" y="-42"/>
    </p:cViewPr>
  </p:notesTextViewPr>
  <p:sorterViewPr>
    <p:cViewPr>
      <p:scale>
        <a:sx n="100" d="100"/>
        <a:sy n="100" d="100"/>
      </p:scale>
      <p:origin x="0" y="-8682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image" Target="../media/image6.jpe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ECA5F4-5B43-4A3E-8C84-2298A487B04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AEC051-BCC6-4703-8A82-C8349B534F72}">
      <dgm:prSet phldrT="[Text]"/>
      <dgm:spPr/>
      <dgm:t>
        <a:bodyPr/>
        <a:lstStyle/>
        <a:p>
          <a:r>
            <a:rPr lang="en-US" dirty="0" smtClean="0"/>
            <a:t>Jorge</a:t>
          </a:r>
          <a:endParaRPr lang="en-US" dirty="0"/>
        </a:p>
      </dgm:t>
    </dgm:pt>
    <dgm:pt modelId="{9AE0E3A1-9B7F-4CAF-BCDE-E16450EF58AA}" type="parTrans" cxnId="{FC8398C9-E476-4A5D-9020-C77AC4116109}">
      <dgm:prSet/>
      <dgm:spPr/>
      <dgm:t>
        <a:bodyPr/>
        <a:lstStyle/>
        <a:p>
          <a:endParaRPr lang="en-US"/>
        </a:p>
      </dgm:t>
    </dgm:pt>
    <dgm:pt modelId="{37B6B06B-5A2F-41E1-ADFE-01304D189065}" type="sibTrans" cxnId="{FC8398C9-E476-4A5D-9020-C77AC4116109}">
      <dgm:prSet/>
      <dgm:spPr/>
      <dgm:t>
        <a:bodyPr/>
        <a:lstStyle/>
        <a:p>
          <a:endParaRPr lang="en-US"/>
        </a:p>
      </dgm:t>
    </dgm:pt>
    <dgm:pt modelId="{DA0F0FB1-6036-435D-B5F4-46401E9F9E83}">
      <dgm:prSet phldrT="[Text]"/>
      <dgm:spPr/>
      <dgm:t>
        <a:bodyPr/>
        <a:lstStyle/>
        <a:p>
          <a:r>
            <a:rPr lang="en-US" dirty="0" smtClean="0"/>
            <a:t>Ignacio</a:t>
          </a:r>
          <a:endParaRPr lang="en-US" dirty="0"/>
        </a:p>
      </dgm:t>
    </dgm:pt>
    <dgm:pt modelId="{39AE1092-8CF9-4F9B-9348-BABFB82C231E}" type="parTrans" cxnId="{E26A4AA0-C3C6-4697-906B-A1A4019D4924}">
      <dgm:prSet/>
      <dgm:spPr/>
      <dgm:t>
        <a:bodyPr/>
        <a:lstStyle/>
        <a:p>
          <a:endParaRPr lang="en-US"/>
        </a:p>
      </dgm:t>
    </dgm:pt>
    <dgm:pt modelId="{C22F3E05-36C2-491A-A1A5-9E0B7DC50154}" type="sibTrans" cxnId="{E26A4AA0-C3C6-4697-906B-A1A4019D4924}">
      <dgm:prSet/>
      <dgm:spPr/>
      <dgm:t>
        <a:bodyPr/>
        <a:lstStyle/>
        <a:p>
          <a:endParaRPr lang="en-US"/>
        </a:p>
      </dgm:t>
    </dgm:pt>
    <dgm:pt modelId="{9C717B56-A1A1-405D-9E46-0B2682E8265D}">
      <dgm:prSet phldrT="[Text]"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67A1ED03-8634-4297-BF37-437F95B661E2}" type="parTrans" cxnId="{E2663F17-245B-45F6-8B0C-4CA99E7546EA}">
      <dgm:prSet/>
      <dgm:spPr/>
      <dgm:t>
        <a:bodyPr/>
        <a:lstStyle/>
        <a:p>
          <a:endParaRPr lang="en-US"/>
        </a:p>
      </dgm:t>
    </dgm:pt>
    <dgm:pt modelId="{7575D48F-C866-4F30-B19D-917D4B52711C}" type="sibTrans" cxnId="{E2663F17-245B-45F6-8B0C-4CA99E7546EA}">
      <dgm:prSet/>
      <dgm:spPr/>
      <dgm:t>
        <a:bodyPr/>
        <a:lstStyle/>
        <a:p>
          <a:endParaRPr lang="en-US"/>
        </a:p>
      </dgm:t>
    </dgm:pt>
    <dgm:pt modelId="{1A31A4A3-42B6-4B12-A3FB-0F66588FA0B0}">
      <dgm:prSet phldrT="[Text]"/>
      <dgm:spPr/>
      <dgm:t>
        <a:bodyPr/>
        <a:lstStyle/>
        <a:p>
          <a:r>
            <a:rPr lang="en-US" dirty="0" smtClean="0"/>
            <a:t>State of the art</a:t>
          </a:r>
          <a:endParaRPr lang="en-US" dirty="0"/>
        </a:p>
      </dgm:t>
    </dgm:pt>
    <dgm:pt modelId="{78ED61B9-CC49-4C7D-9CBA-8158D83BBD0A}" type="parTrans" cxnId="{299A6737-FE13-4B0D-8101-65D2D33AD8CC}">
      <dgm:prSet/>
      <dgm:spPr/>
      <dgm:t>
        <a:bodyPr/>
        <a:lstStyle/>
        <a:p>
          <a:endParaRPr lang="en-US"/>
        </a:p>
      </dgm:t>
    </dgm:pt>
    <dgm:pt modelId="{60B87D87-F7FE-49A8-86FF-D11A6615F657}" type="sibTrans" cxnId="{299A6737-FE13-4B0D-8101-65D2D33AD8CC}">
      <dgm:prSet/>
      <dgm:spPr/>
      <dgm:t>
        <a:bodyPr/>
        <a:lstStyle/>
        <a:p>
          <a:endParaRPr lang="en-US"/>
        </a:p>
      </dgm:t>
    </dgm:pt>
    <dgm:pt modelId="{4BC26530-4385-47F7-8EF2-91EFC2E6A887}">
      <dgm:prSet phldrT="[Text]"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001508D-2C4B-4D6C-886A-4CC3F82CEC8B}" type="parTrans" cxnId="{52D75F91-A739-4718-81B9-8D53B484BD69}">
      <dgm:prSet/>
      <dgm:spPr/>
      <dgm:t>
        <a:bodyPr/>
        <a:lstStyle/>
        <a:p>
          <a:endParaRPr lang="en-US"/>
        </a:p>
      </dgm:t>
    </dgm:pt>
    <dgm:pt modelId="{DF3FCECB-D8D7-4D31-9004-7B4E3D4E3359}" type="sibTrans" cxnId="{52D75F91-A739-4718-81B9-8D53B484BD69}">
      <dgm:prSet/>
      <dgm:spPr/>
      <dgm:t>
        <a:bodyPr/>
        <a:lstStyle/>
        <a:p>
          <a:endParaRPr lang="en-US"/>
        </a:p>
      </dgm:t>
    </dgm:pt>
    <dgm:pt modelId="{56C899E8-6E88-42C1-ABC1-59B96987AE41}">
      <dgm:prSet phldrT="[Text]"/>
      <dgm:spPr/>
      <dgm:t>
        <a:bodyPr/>
        <a:lstStyle/>
        <a:p>
          <a:r>
            <a:rPr lang="en-US" dirty="0" smtClean="0"/>
            <a:t>Mathematical model</a:t>
          </a:r>
          <a:endParaRPr lang="en-US" dirty="0"/>
        </a:p>
      </dgm:t>
    </dgm:pt>
    <dgm:pt modelId="{72167305-6CF9-4F3A-8D65-7048622B1848}" type="parTrans" cxnId="{0C44F2FA-4E3D-4F4E-898C-5947DD6A39C1}">
      <dgm:prSet/>
      <dgm:spPr/>
      <dgm:t>
        <a:bodyPr/>
        <a:lstStyle/>
        <a:p>
          <a:endParaRPr lang="en-US"/>
        </a:p>
      </dgm:t>
    </dgm:pt>
    <dgm:pt modelId="{217D9501-C110-475B-A63F-018BC68EFEC8}" type="sibTrans" cxnId="{0C44F2FA-4E3D-4F4E-898C-5947DD6A39C1}">
      <dgm:prSet/>
      <dgm:spPr/>
      <dgm:t>
        <a:bodyPr/>
        <a:lstStyle/>
        <a:p>
          <a:endParaRPr lang="en-US"/>
        </a:p>
      </dgm:t>
    </dgm:pt>
    <dgm:pt modelId="{E4FDFFEA-C1E4-41DA-A422-3672D1076083}">
      <dgm:prSet phldrT="[Text]"/>
      <dgm:spPr/>
      <dgm:t>
        <a:bodyPr/>
        <a:lstStyle/>
        <a:p>
          <a:r>
            <a:rPr lang="en-US" dirty="0" smtClean="0"/>
            <a:t>Design: electronics and </a:t>
          </a:r>
          <a:r>
            <a:rPr lang="en-US" dirty="0" err="1" smtClean="0"/>
            <a:t>locokit</a:t>
          </a:r>
          <a:r>
            <a:rPr lang="en-US" dirty="0" smtClean="0"/>
            <a:t> interface</a:t>
          </a:r>
          <a:endParaRPr lang="en-US" dirty="0"/>
        </a:p>
      </dgm:t>
    </dgm:pt>
    <dgm:pt modelId="{DA30B0BD-6AA8-4A37-97FB-429022680A7C}" type="parTrans" cxnId="{72C6D97D-500D-40F4-82AF-D11A25DDFC89}">
      <dgm:prSet/>
      <dgm:spPr/>
      <dgm:t>
        <a:bodyPr/>
        <a:lstStyle/>
        <a:p>
          <a:endParaRPr lang="en-US"/>
        </a:p>
      </dgm:t>
    </dgm:pt>
    <dgm:pt modelId="{65E7C9BF-C777-489D-B87F-125549F32D8A}" type="sibTrans" cxnId="{72C6D97D-500D-40F4-82AF-D11A25DDFC89}">
      <dgm:prSet/>
      <dgm:spPr/>
      <dgm:t>
        <a:bodyPr/>
        <a:lstStyle/>
        <a:p>
          <a:endParaRPr lang="en-US"/>
        </a:p>
      </dgm:t>
    </dgm:pt>
    <dgm:pt modelId="{4D92DE66-FF42-4474-B622-EE8923B8F257}">
      <dgm:prSet phldrT="[Text]"/>
      <dgm:spPr/>
      <dgm:t>
        <a:bodyPr/>
        <a:lstStyle/>
        <a:p>
          <a:r>
            <a:rPr lang="en-US" dirty="0" smtClean="0"/>
            <a:t>Design: mechanics, ROS integration, example controllers</a:t>
          </a:r>
          <a:endParaRPr lang="en-US" dirty="0"/>
        </a:p>
      </dgm:t>
    </dgm:pt>
    <dgm:pt modelId="{826FDABC-9FB2-4DB6-8F12-758EF95A6631}" type="parTrans" cxnId="{44E58208-4E2A-4EB8-BBE8-6E1387F50C5D}">
      <dgm:prSet/>
      <dgm:spPr/>
      <dgm:t>
        <a:bodyPr/>
        <a:lstStyle/>
        <a:p>
          <a:endParaRPr lang="en-US"/>
        </a:p>
      </dgm:t>
    </dgm:pt>
    <dgm:pt modelId="{104E285A-9247-42B8-A1F9-6DF4AB5AC24A}" type="sibTrans" cxnId="{44E58208-4E2A-4EB8-BBE8-6E1387F50C5D}">
      <dgm:prSet/>
      <dgm:spPr/>
      <dgm:t>
        <a:bodyPr/>
        <a:lstStyle/>
        <a:p>
          <a:endParaRPr lang="en-US"/>
        </a:p>
      </dgm:t>
    </dgm:pt>
    <dgm:pt modelId="{C48EEDFA-0426-4010-B4AB-FD099F79368E}">
      <dgm:prSet phldrT="[Text]"/>
      <dgm:spPr/>
      <dgm:t>
        <a:bodyPr/>
        <a:lstStyle/>
        <a:p>
          <a:r>
            <a:rPr lang="en-US" dirty="0" smtClean="0"/>
            <a:t>Simulation</a:t>
          </a:r>
          <a:endParaRPr lang="en-US" dirty="0"/>
        </a:p>
      </dgm:t>
    </dgm:pt>
    <dgm:pt modelId="{8567BD8F-2694-46F2-8C1A-2F86FBDDF8C6}" type="parTrans" cxnId="{D65400EF-7327-42E6-805C-4A9AC7259815}">
      <dgm:prSet/>
      <dgm:spPr/>
      <dgm:t>
        <a:bodyPr/>
        <a:lstStyle/>
        <a:p>
          <a:endParaRPr lang="en-US"/>
        </a:p>
      </dgm:t>
    </dgm:pt>
    <dgm:pt modelId="{8BB69AB2-0790-47C5-828E-41AEBA501ADE}" type="sibTrans" cxnId="{D65400EF-7327-42E6-805C-4A9AC7259815}">
      <dgm:prSet/>
      <dgm:spPr/>
      <dgm:t>
        <a:bodyPr/>
        <a:lstStyle/>
        <a:p>
          <a:endParaRPr lang="en-US"/>
        </a:p>
      </dgm:t>
    </dgm:pt>
    <dgm:pt modelId="{97525398-E810-4DAC-A2B9-C238C9629F24}">
      <dgm:prSet phldrT="[Text]"/>
      <dgm:spPr/>
      <dgm:t>
        <a:bodyPr/>
        <a:lstStyle/>
        <a:p>
          <a:r>
            <a:rPr lang="en-US" dirty="0" smtClean="0"/>
            <a:t>Implementation</a:t>
          </a:r>
          <a:endParaRPr lang="en-US" dirty="0"/>
        </a:p>
      </dgm:t>
    </dgm:pt>
    <dgm:pt modelId="{1E9A06F0-C753-483F-9342-BE12F96D6375}" type="parTrans" cxnId="{40FCB8EC-5585-4B84-B339-F45A262A2912}">
      <dgm:prSet/>
      <dgm:spPr/>
      <dgm:t>
        <a:bodyPr/>
        <a:lstStyle/>
        <a:p>
          <a:endParaRPr lang="en-US"/>
        </a:p>
      </dgm:t>
    </dgm:pt>
    <dgm:pt modelId="{1951C525-810B-4F00-880D-68CD8C757F44}" type="sibTrans" cxnId="{40FCB8EC-5585-4B84-B339-F45A262A2912}">
      <dgm:prSet/>
      <dgm:spPr/>
      <dgm:t>
        <a:bodyPr/>
        <a:lstStyle/>
        <a:p>
          <a:endParaRPr lang="en-US"/>
        </a:p>
      </dgm:t>
    </dgm:pt>
    <dgm:pt modelId="{B0FA1CD0-AA3D-4B85-B7AA-82A4B44F07AB}" type="pres">
      <dgm:prSet presAssocID="{0DECA5F4-5B43-4A3E-8C84-2298A487B04A}" presName="diagram" presStyleCnt="0">
        <dgm:presLayoutVars>
          <dgm:dir/>
          <dgm:resizeHandles val="exact"/>
        </dgm:presLayoutVars>
      </dgm:prSet>
      <dgm:spPr/>
    </dgm:pt>
    <dgm:pt modelId="{0A2B84B0-5D16-4BD5-9935-0AF0B29EB719}" type="pres">
      <dgm:prSet presAssocID="{C7AEC051-BCC6-4703-8A82-C8349B534F72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8AAB7-AC83-484A-96EA-49E6F4F79872}" type="pres">
      <dgm:prSet presAssocID="{37B6B06B-5A2F-41E1-ADFE-01304D189065}" presName="sibTrans" presStyleCnt="0"/>
      <dgm:spPr/>
    </dgm:pt>
    <dgm:pt modelId="{21059BB9-1FCA-4E9F-94F3-202BF7F1A643}" type="pres">
      <dgm:prSet presAssocID="{DA0F0FB1-6036-435D-B5F4-46401E9F9E83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FCB8EC-5585-4B84-B339-F45A262A2912}" srcId="{C7AEC051-BCC6-4703-8A82-C8349B534F72}" destId="{97525398-E810-4DAC-A2B9-C238C9629F24}" srcOrd="2" destOrd="0" parTransId="{1E9A06F0-C753-483F-9342-BE12F96D6375}" sibTransId="{1951C525-810B-4F00-880D-68CD8C757F44}"/>
    <dgm:cxn modelId="{FC8398C9-E476-4A5D-9020-C77AC4116109}" srcId="{0DECA5F4-5B43-4A3E-8C84-2298A487B04A}" destId="{C7AEC051-BCC6-4703-8A82-C8349B534F72}" srcOrd="0" destOrd="0" parTransId="{9AE0E3A1-9B7F-4CAF-BCDE-E16450EF58AA}" sibTransId="{37B6B06B-5A2F-41E1-ADFE-01304D189065}"/>
    <dgm:cxn modelId="{8E457105-39A3-46FF-823F-9EA5AE219B42}" type="presOf" srcId="{4BC26530-4385-47F7-8EF2-91EFC2E6A887}" destId="{21059BB9-1FCA-4E9F-94F3-202BF7F1A643}" srcOrd="0" destOrd="2" presId="urn:microsoft.com/office/officeart/2005/8/layout/default"/>
    <dgm:cxn modelId="{2A47BD8F-DFC2-4680-AFA0-064D9BA0F06B}" type="presOf" srcId="{C48EEDFA-0426-4010-B4AB-FD099F79368E}" destId="{0A2B84B0-5D16-4BD5-9935-0AF0B29EB719}" srcOrd="0" destOrd="4" presId="urn:microsoft.com/office/officeart/2005/8/layout/default"/>
    <dgm:cxn modelId="{E26A4AA0-C3C6-4697-906B-A1A4019D4924}" srcId="{0DECA5F4-5B43-4A3E-8C84-2298A487B04A}" destId="{DA0F0FB1-6036-435D-B5F4-46401E9F9E83}" srcOrd="1" destOrd="0" parTransId="{39AE1092-8CF9-4F9B-9348-BABFB82C231E}" sibTransId="{C22F3E05-36C2-491A-A1A5-9E0B7DC50154}"/>
    <dgm:cxn modelId="{8F6437B0-D3BE-4EC9-B6E3-EF7BE7363C57}" type="presOf" srcId="{1A31A4A3-42B6-4B12-A3FB-0F66588FA0B0}" destId="{21059BB9-1FCA-4E9F-94F3-202BF7F1A643}" srcOrd="0" destOrd="1" presId="urn:microsoft.com/office/officeart/2005/8/layout/default"/>
    <dgm:cxn modelId="{E2663F17-245B-45F6-8B0C-4CA99E7546EA}" srcId="{C7AEC051-BCC6-4703-8A82-C8349B534F72}" destId="{9C717B56-A1A1-405D-9E46-0B2682E8265D}" srcOrd="0" destOrd="0" parTransId="{67A1ED03-8634-4297-BF37-437F95B661E2}" sibTransId="{7575D48F-C866-4F30-B19D-917D4B52711C}"/>
    <dgm:cxn modelId="{50316166-4CBB-4FEE-A949-FD4C7ABC4D14}" type="presOf" srcId="{0DECA5F4-5B43-4A3E-8C84-2298A487B04A}" destId="{B0FA1CD0-AA3D-4B85-B7AA-82A4B44F07AB}" srcOrd="0" destOrd="0" presId="urn:microsoft.com/office/officeart/2005/8/layout/default"/>
    <dgm:cxn modelId="{71AA4EDC-FD97-4B9D-90BB-76F3495D758A}" type="presOf" srcId="{DA0F0FB1-6036-435D-B5F4-46401E9F9E83}" destId="{21059BB9-1FCA-4E9F-94F3-202BF7F1A643}" srcOrd="0" destOrd="0" presId="urn:microsoft.com/office/officeart/2005/8/layout/default"/>
    <dgm:cxn modelId="{52D75F91-A739-4718-81B9-8D53B484BD69}" srcId="{DA0F0FB1-6036-435D-B5F4-46401E9F9E83}" destId="{4BC26530-4385-47F7-8EF2-91EFC2E6A887}" srcOrd="1" destOrd="0" parTransId="{7001508D-2C4B-4D6C-886A-4CC3F82CEC8B}" sibTransId="{DF3FCECB-D8D7-4D31-9004-7B4E3D4E3359}"/>
    <dgm:cxn modelId="{299A6737-FE13-4B0D-8101-65D2D33AD8CC}" srcId="{DA0F0FB1-6036-435D-B5F4-46401E9F9E83}" destId="{1A31A4A3-42B6-4B12-A3FB-0F66588FA0B0}" srcOrd="0" destOrd="0" parTransId="{78ED61B9-CC49-4C7D-9CBA-8158D83BBD0A}" sibTransId="{60B87D87-F7FE-49A8-86FF-D11A6615F657}"/>
    <dgm:cxn modelId="{E8D0A51D-E538-403D-ACAA-8D8321F6ED26}" type="presOf" srcId="{9C717B56-A1A1-405D-9E46-0B2682E8265D}" destId="{0A2B84B0-5D16-4BD5-9935-0AF0B29EB719}" srcOrd="0" destOrd="1" presId="urn:microsoft.com/office/officeart/2005/8/layout/default"/>
    <dgm:cxn modelId="{24E53ADE-8397-4C0C-99C0-AC58EDF28A38}" type="presOf" srcId="{C7AEC051-BCC6-4703-8A82-C8349B534F72}" destId="{0A2B84B0-5D16-4BD5-9935-0AF0B29EB719}" srcOrd="0" destOrd="0" presId="urn:microsoft.com/office/officeart/2005/8/layout/default"/>
    <dgm:cxn modelId="{D65400EF-7327-42E6-805C-4A9AC7259815}" srcId="{C7AEC051-BCC6-4703-8A82-C8349B534F72}" destId="{C48EEDFA-0426-4010-B4AB-FD099F79368E}" srcOrd="3" destOrd="0" parTransId="{8567BD8F-2694-46F2-8C1A-2F86FBDDF8C6}" sibTransId="{8BB69AB2-0790-47C5-828E-41AEBA501ADE}"/>
    <dgm:cxn modelId="{72C6D97D-500D-40F4-82AF-D11A25DDFC89}" srcId="{DA0F0FB1-6036-435D-B5F4-46401E9F9E83}" destId="{E4FDFFEA-C1E4-41DA-A422-3672D1076083}" srcOrd="3" destOrd="0" parTransId="{DA30B0BD-6AA8-4A37-97FB-429022680A7C}" sibTransId="{65E7C9BF-C777-489D-B87F-125549F32D8A}"/>
    <dgm:cxn modelId="{21ADE350-412D-4261-9B14-783F9397F22A}" type="presOf" srcId="{4D92DE66-FF42-4474-B622-EE8923B8F257}" destId="{0A2B84B0-5D16-4BD5-9935-0AF0B29EB719}" srcOrd="0" destOrd="2" presId="urn:microsoft.com/office/officeart/2005/8/layout/default"/>
    <dgm:cxn modelId="{44E58208-4E2A-4EB8-BBE8-6E1387F50C5D}" srcId="{C7AEC051-BCC6-4703-8A82-C8349B534F72}" destId="{4D92DE66-FF42-4474-B622-EE8923B8F257}" srcOrd="1" destOrd="0" parTransId="{826FDABC-9FB2-4DB6-8F12-758EF95A6631}" sibTransId="{104E285A-9247-42B8-A1F9-6DF4AB5AC24A}"/>
    <dgm:cxn modelId="{57920CF9-D01D-4D06-A771-771733EF57FB}" type="presOf" srcId="{E4FDFFEA-C1E4-41DA-A422-3672D1076083}" destId="{21059BB9-1FCA-4E9F-94F3-202BF7F1A643}" srcOrd="0" destOrd="4" presId="urn:microsoft.com/office/officeart/2005/8/layout/default"/>
    <dgm:cxn modelId="{85B84D56-F0FD-43FD-A3DE-2ED90F8BE39E}" type="presOf" srcId="{56C899E8-6E88-42C1-ABC1-59B96987AE41}" destId="{21059BB9-1FCA-4E9F-94F3-202BF7F1A643}" srcOrd="0" destOrd="3" presId="urn:microsoft.com/office/officeart/2005/8/layout/default"/>
    <dgm:cxn modelId="{8D56CCA3-8A66-4A64-AB70-FCBF0E2F1E3B}" type="presOf" srcId="{97525398-E810-4DAC-A2B9-C238C9629F24}" destId="{0A2B84B0-5D16-4BD5-9935-0AF0B29EB719}" srcOrd="0" destOrd="3" presId="urn:microsoft.com/office/officeart/2005/8/layout/default"/>
    <dgm:cxn modelId="{0C44F2FA-4E3D-4F4E-898C-5947DD6A39C1}" srcId="{DA0F0FB1-6036-435D-B5F4-46401E9F9E83}" destId="{56C899E8-6E88-42C1-ABC1-59B96987AE41}" srcOrd="2" destOrd="0" parTransId="{72167305-6CF9-4F3A-8D65-7048622B1848}" sibTransId="{217D9501-C110-475B-A63F-018BC68EFEC8}"/>
    <dgm:cxn modelId="{48F20FCD-34A8-4969-B71A-874D6AFCC7E4}" type="presParOf" srcId="{B0FA1CD0-AA3D-4B85-B7AA-82A4B44F07AB}" destId="{0A2B84B0-5D16-4BD5-9935-0AF0B29EB719}" srcOrd="0" destOrd="0" presId="urn:microsoft.com/office/officeart/2005/8/layout/default"/>
    <dgm:cxn modelId="{246CBCC2-063A-4349-B094-BF2266554D28}" type="presParOf" srcId="{B0FA1CD0-AA3D-4B85-B7AA-82A4B44F07AB}" destId="{BCC8AAB7-AC83-484A-96EA-49E6F4F79872}" srcOrd="1" destOrd="0" presId="urn:microsoft.com/office/officeart/2005/8/layout/default"/>
    <dgm:cxn modelId="{BDBA17BD-B817-475E-BE0C-3D9BB56118EA}" type="presParOf" srcId="{B0FA1CD0-AA3D-4B85-B7AA-82A4B44F07AB}" destId="{21059BB9-1FCA-4E9F-94F3-202BF7F1A643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A77969A-5AF9-4EC9-ACE3-74D6FB9B97D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DA9635A-8CB6-4BF7-A8AD-98A5C3716CB8}">
      <dgm:prSet phldrT="[Text]"/>
      <dgm:spPr/>
      <dgm:t>
        <a:bodyPr/>
        <a:lstStyle/>
        <a:p>
          <a:r>
            <a:rPr lang="en-US" dirty="0" smtClean="0"/>
            <a:t>Structural analysis</a:t>
          </a:r>
          <a:endParaRPr lang="en-US" dirty="0"/>
        </a:p>
      </dgm:t>
    </dgm:pt>
    <dgm:pt modelId="{FF4DF73E-4386-4BF8-9A71-9942D888DAF6}" type="parTrans" cxnId="{21887B5C-D442-40F7-978E-F43B7BD5615A}">
      <dgm:prSet/>
      <dgm:spPr/>
      <dgm:t>
        <a:bodyPr/>
        <a:lstStyle/>
        <a:p>
          <a:endParaRPr lang="en-US"/>
        </a:p>
      </dgm:t>
    </dgm:pt>
    <dgm:pt modelId="{84AE5B9E-5508-4C8D-BE21-6E1F43B82975}" type="sibTrans" cxnId="{21887B5C-D442-40F7-978E-F43B7BD5615A}">
      <dgm:prSet/>
      <dgm:spPr/>
      <dgm:t>
        <a:bodyPr/>
        <a:lstStyle/>
        <a:p>
          <a:endParaRPr lang="en-US"/>
        </a:p>
      </dgm:t>
    </dgm:pt>
    <dgm:pt modelId="{56BBDF87-7EB7-4236-BCC9-229A56D86D4B}">
      <dgm:prSet phldrT="[Text]"/>
      <dgm:spPr/>
      <dgm:t>
        <a:bodyPr/>
        <a:lstStyle/>
        <a:p>
          <a:r>
            <a:rPr lang="en-US" dirty="0" smtClean="0"/>
            <a:t>Mechanical joint limits</a:t>
          </a:r>
          <a:endParaRPr lang="en-US" dirty="0"/>
        </a:p>
      </dgm:t>
    </dgm:pt>
    <dgm:pt modelId="{7F759BE8-C3CC-44E6-B915-EF7818D64308}" type="parTrans" cxnId="{775C50E5-3A71-4A71-8938-11E24CB437AC}">
      <dgm:prSet/>
      <dgm:spPr/>
      <dgm:t>
        <a:bodyPr/>
        <a:lstStyle/>
        <a:p>
          <a:endParaRPr lang="en-US"/>
        </a:p>
      </dgm:t>
    </dgm:pt>
    <dgm:pt modelId="{8C18F2B8-A969-4E57-9561-488FF2805875}" type="sibTrans" cxnId="{775C50E5-3A71-4A71-8938-11E24CB437AC}">
      <dgm:prSet/>
      <dgm:spPr/>
      <dgm:t>
        <a:bodyPr/>
        <a:lstStyle/>
        <a:p>
          <a:endParaRPr lang="en-US"/>
        </a:p>
      </dgm:t>
    </dgm:pt>
    <dgm:pt modelId="{2F7E1D8F-EE2F-4632-B44D-2F78A7E560A7}">
      <dgm:prSet phldrT="[Text]"/>
      <dgm:spPr/>
      <dgm:t>
        <a:bodyPr/>
        <a:lstStyle/>
        <a:p>
          <a:r>
            <a:rPr lang="en-US" dirty="0" smtClean="0"/>
            <a:t>CAD design and FEM</a:t>
          </a:r>
        </a:p>
      </dgm:t>
    </dgm:pt>
    <dgm:pt modelId="{325DA46F-4F53-4EB3-B44B-07CE5C10DD71}" type="parTrans" cxnId="{4D5FCD65-694A-4272-ADF8-0C2474B74704}">
      <dgm:prSet/>
      <dgm:spPr/>
      <dgm:t>
        <a:bodyPr/>
        <a:lstStyle/>
        <a:p>
          <a:endParaRPr lang="en-US"/>
        </a:p>
      </dgm:t>
    </dgm:pt>
    <dgm:pt modelId="{1527D9F1-DBE6-4CD7-9BA3-3224D94ED4AD}" type="sibTrans" cxnId="{4D5FCD65-694A-4272-ADF8-0C2474B74704}">
      <dgm:prSet/>
      <dgm:spPr/>
      <dgm:t>
        <a:bodyPr/>
        <a:lstStyle/>
        <a:p>
          <a:endParaRPr lang="en-US"/>
        </a:p>
      </dgm:t>
    </dgm:pt>
    <dgm:pt modelId="{1DEC0723-BD67-4E30-B02B-560F62528CBD}" type="pres">
      <dgm:prSet presAssocID="{FA77969A-5AF9-4EC9-ACE3-74D6FB9B97D4}" presName="CompostProcess" presStyleCnt="0">
        <dgm:presLayoutVars>
          <dgm:dir/>
          <dgm:resizeHandles val="exact"/>
        </dgm:presLayoutVars>
      </dgm:prSet>
      <dgm:spPr/>
    </dgm:pt>
    <dgm:pt modelId="{433CD88A-D132-4EC9-BF34-D84CF7843C9E}" type="pres">
      <dgm:prSet presAssocID="{FA77969A-5AF9-4EC9-ACE3-74D6FB9B97D4}" presName="arrow" presStyleLbl="bgShp" presStyleIdx="0" presStyleCnt="1"/>
      <dgm:spPr/>
    </dgm:pt>
    <dgm:pt modelId="{EEB09948-DFBC-4E78-85A3-434B44985F0C}" type="pres">
      <dgm:prSet presAssocID="{FA77969A-5AF9-4EC9-ACE3-74D6FB9B97D4}" presName="linearProcess" presStyleCnt="0"/>
      <dgm:spPr/>
    </dgm:pt>
    <dgm:pt modelId="{FC3EA474-A670-439C-B23F-9016EFC125D7}" type="pres">
      <dgm:prSet presAssocID="{6DA9635A-8CB6-4BF7-A8AD-98A5C3716CB8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D34E38-9F8D-490A-9026-B7615CB2308D}" type="pres">
      <dgm:prSet presAssocID="{84AE5B9E-5508-4C8D-BE21-6E1F43B82975}" presName="sibTrans" presStyleCnt="0"/>
      <dgm:spPr/>
    </dgm:pt>
    <dgm:pt modelId="{C8EAB15F-84AF-4390-9B3C-E006FDEDBAD8}" type="pres">
      <dgm:prSet presAssocID="{56BBDF87-7EB7-4236-BCC9-229A56D86D4B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C43F55-3B3F-4A72-A1CD-3F40BC6F46C5}" type="pres">
      <dgm:prSet presAssocID="{8C18F2B8-A969-4E57-9561-488FF2805875}" presName="sibTrans" presStyleCnt="0"/>
      <dgm:spPr/>
    </dgm:pt>
    <dgm:pt modelId="{3FD5C465-4150-4860-AF95-9B1E85B63F5A}" type="pres">
      <dgm:prSet presAssocID="{2F7E1D8F-EE2F-4632-B44D-2F78A7E560A7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5FCD65-694A-4272-ADF8-0C2474B74704}" srcId="{FA77969A-5AF9-4EC9-ACE3-74D6FB9B97D4}" destId="{2F7E1D8F-EE2F-4632-B44D-2F78A7E560A7}" srcOrd="2" destOrd="0" parTransId="{325DA46F-4F53-4EB3-B44B-07CE5C10DD71}" sibTransId="{1527D9F1-DBE6-4CD7-9BA3-3224D94ED4AD}"/>
    <dgm:cxn modelId="{B1A4DF7C-D54D-48E4-A1AE-DD6A8D553E49}" type="presOf" srcId="{FA77969A-5AF9-4EC9-ACE3-74D6FB9B97D4}" destId="{1DEC0723-BD67-4E30-B02B-560F62528CBD}" srcOrd="0" destOrd="0" presId="urn:microsoft.com/office/officeart/2005/8/layout/hProcess9"/>
    <dgm:cxn modelId="{6DDD7F10-9666-46BD-83CF-A872193025EC}" type="presOf" srcId="{56BBDF87-7EB7-4236-BCC9-229A56D86D4B}" destId="{C8EAB15F-84AF-4390-9B3C-E006FDEDBAD8}" srcOrd="0" destOrd="0" presId="urn:microsoft.com/office/officeart/2005/8/layout/hProcess9"/>
    <dgm:cxn modelId="{85922EE2-FCDF-4D20-99A1-57BBF8F9A195}" type="presOf" srcId="{6DA9635A-8CB6-4BF7-A8AD-98A5C3716CB8}" destId="{FC3EA474-A670-439C-B23F-9016EFC125D7}" srcOrd="0" destOrd="0" presId="urn:microsoft.com/office/officeart/2005/8/layout/hProcess9"/>
    <dgm:cxn modelId="{775C50E5-3A71-4A71-8938-11E24CB437AC}" srcId="{FA77969A-5AF9-4EC9-ACE3-74D6FB9B97D4}" destId="{56BBDF87-7EB7-4236-BCC9-229A56D86D4B}" srcOrd="1" destOrd="0" parTransId="{7F759BE8-C3CC-44E6-B915-EF7818D64308}" sibTransId="{8C18F2B8-A969-4E57-9561-488FF2805875}"/>
    <dgm:cxn modelId="{E71C16E5-78A1-4D06-AC23-DBC30F7D7B7C}" type="presOf" srcId="{2F7E1D8F-EE2F-4632-B44D-2F78A7E560A7}" destId="{3FD5C465-4150-4860-AF95-9B1E85B63F5A}" srcOrd="0" destOrd="0" presId="urn:microsoft.com/office/officeart/2005/8/layout/hProcess9"/>
    <dgm:cxn modelId="{21887B5C-D442-40F7-978E-F43B7BD5615A}" srcId="{FA77969A-5AF9-4EC9-ACE3-74D6FB9B97D4}" destId="{6DA9635A-8CB6-4BF7-A8AD-98A5C3716CB8}" srcOrd="0" destOrd="0" parTransId="{FF4DF73E-4386-4BF8-9A71-9942D888DAF6}" sibTransId="{84AE5B9E-5508-4C8D-BE21-6E1F43B82975}"/>
    <dgm:cxn modelId="{2B62CE5F-EDEF-4556-8355-CE19992CB300}" type="presParOf" srcId="{1DEC0723-BD67-4E30-B02B-560F62528CBD}" destId="{433CD88A-D132-4EC9-BF34-D84CF7843C9E}" srcOrd="0" destOrd="0" presId="urn:microsoft.com/office/officeart/2005/8/layout/hProcess9"/>
    <dgm:cxn modelId="{F7C51C22-E4DA-4C61-83BE-6376534D0AAE}" type="presParOf" srcId="{1DEC0723-BD67-4E30-B02B-560F62528CBD}" destId="{EEB09948-DFBC-4E78-85A3-434B44985F0C}" srcOrd="1" destOrd="0" presId="urn:microsoft.com/office/officeart/2005/8/layout/hProcess9"/>
    <dgm:cxn modelId="{83A37553-DE59-4F98-BEB2-847EE026B917}" type="presParOf" srcId="{EEB09948-DFBC-4E78-85A3-434B44985F0C}" destId="{FC3EA474-A670-439C-B23F-9016EFC125D7}" srcOrd="0" destOrd="0" presId="urn:microsoft.com/office/officeart/2005/8/layout/hProcess9"/>
    <dgm:cxn modelId="{97B8A16E-2700-4EA2-86F7-1F4377F7546C}" type="presParOf" srcId="{EEB09948-DFBC-4E78-85A3-434B44985F0C}" destId="{C3D34E38-9F8D-490A-9026-B7615CB2308D}" srcOrd="1" destOrd="0" presId="urn:microsoft.com/office/officeart/2005/8/layout/hProcess9"/>
    <dgm:cxn modelId="{A41E6CCE-F8D0-4DE6-BED3-2A6D6F318045}" type="presParOf" srcId="{EEB09948-DFBC-4E78-85A3-434B44985F0C}" destId="{C8EAB15F-84AF-4390-9B3C-E006FDEDBAD8}" srcOrd="2" destOrd="0" presId="urn:microsoft.com/office/officeart/2005/8/layout/hProcess9"/>
    <dgm:cxn modelId="{DC29765B-06BD-42F1-BCF9-88A4A10F8D98}" type="presParOf" srcId="{EEB09948-DFBC-4E78-85A3-434B44985F0C}" destId="{10C43F55-3B3F-4A72-A1CD-3F40BC6F46C5}" srcOrd="3" destOrd="0" presId="urn:microsoft.com/office/officeart/2005/8/layout/hProcess9"/>
    <dgm:cxn modelId="{8E4F443A-629B-4A83-8E8C-64024BC09EA7}" type="presParOf" srcId="{EEB09948-DFBC-4E78-85A3-434B44985F0C}" destId="{3FD5C465-4150-4860-AF95-9B1E85B63F5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E095EEF-24D5-4BDA-8C5A-F6680AE4CCF2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27AD9B-C6FA-416A-A49E-9E3A0E22A352}">
      <dgm:prSet phldrT="[Text]"/>
      <dgm:spPr/>
      <dgm:t>
        <a:bodyPr/>
        <a:lstStyle/>
        <a:p>
          <a:r>
            <a:rPr lang="en-US" dirty="0" smtClean="0"/>
            <a:t>LocoKit electronics</a:t>
          </a:r>
          <a:endParaRPr lang="en-US" dirty="0"/>
        </a:p>
      </dgm:t>
    </dgm:pt>
    <dgm:pt modelId="{7CC09AB8-BE6A-455D-8708-9D90A22F08E1}" type="parTrans" cxnId="{9983CD22-E17B-4775-8914-4D8E1AC86C0C}">
      <dgm:prSet/>
      <dgm:spPr/>
      <dgm:t>
        <a:bodyPr/>
        <a:lstStyle/>
        <a:p>
          <a:endParaRPr lang="en-US"/>
        </a:p>
      </dgm:t>
    </dgm:pt>
    <dgm:pt modelId="{373232ED-3A23-41C2-BAC5-5C958BA6C80B}" type="sibTrans" cxnId="{9983CD22-E17B-4775-8914-4D8E1AC86C0C}">
      <dgm:prSet/>
      <dgm:spPr/>
      <dgm:t>
        <a:bodyPr/>
        <a:lstStyle/>
        <a:p>
          <a:endParaRPr lang="en-US"/>
        </a:p>
      </dgm:t>
    </dgm:pt>
    <dgm:pt modelId="{00649D04-0508-4807-AAF9-B9815D1B76E0}">
      <dgm:prSet phldrT="[Text]"/>
      <dgm:spPr/>
      <dgm:t>
        <a:bodyPr/>
        <a:lstStyle/>
        <a:p>
          <a:r>
            <a:rPr lang="en-US" dirty="0" smtClean="0"/>
            <a:t>Extension board</a:t>
          </a:r>
          <a:endParaRPr lang="en-US" dirty="0"/>
        </a:p>
      </dgm:t>
    </dgm:pt>
    <dgm:pt modelId="{1A902E33-DB91-4472-8F7A-5E6DDED8FD87}" type="parTrans" cxnId="{89509769-5094-4689-A3A6-48AC364E7B1E}">
      <dgm:prSet/>
      <dgm:spPr/>
      <dgm:t>
        <a:bodyPr/>
        <a:lstStyle/>
        <a:p>
          <a:endParaRPr lang="en-US"/>
        </a:p>
      </dgm:t>
    </dgm:pt>
    <dgm:pt modelId="{3BCC19C0-B539-437A-81E4-7C2AFEF62979}" type="sibTrans" cxnId="{89509769-5094-4689-A3A6-48AC364E7B1E}">
      <dgm:prSet/>
      <dgm:spPr/>
      <dgm:t>
        <a:bodyPr/>
        <a:lstStyle/>
        <a:p>
          <a:endParaRPr lang="en-US"/>
        </a:p>
      </dgm:t>
    </dgm:pt>
    <dgm:pt modelId="{3962E838-A7E1-4AA3-9609-37A3B281F530}">
      <dgm:prSet phldrT="[Text]"/>
      <dgm:spPr/>
      <dgm:t>
        <a:bodyPr/>
        <a:lstStyle/>
        <a:p>
          <a:r>
            <a:rPr lang="en-US" dirty="0" smtClean="0"/>
            <a:t>Sensors</a:t>
          </a:r>
          <a:endParaRPr lang="en-US" dirty="0"/>
        </a:p>
      </dgm:t>
    </dgm:pt>
    <dgm:pt modelId="{67B32F65-6B58-4F04-A191-CECC5420666D}" type="parTrans" cxnId="{88094BB3-33C5-4C05-ADDD-1D2264285F31}">
      <dgm:prSet/>
      <dgm:spPr/>
      <dgm:t>
        <a:bodyPr/>
        <a:lstStyle/>
        <a:p>
          <a:endParaRPr lang="en-US"/>
        </a:p>
      </dgm:t>
    </dgm:pt>
    <dgm:pt modelId="{BD20D8B1-7516-4DE3-A87B-9B1916DCBCB1}" type="sibTrans" cxnId="{88094BB3-33C5-4C05-ADDD-1D2264285F31}">
      <dgm:prSet/>
      <dgm:spPr/>
      <dgm:t>
        <a:bodyPr/>
        <a:lstStyle/>
        <a:p>
          <a:endParaRPr lang="en-US"/>
        </a:p>
      </dgm:t>
    </dgm:pt>
    <dgm:pt modelId="{E2D6A6EF-91D5-408F-BE11-1855E7502ECF}" type="pres">
      <dgm:prSet presAssocID="{8E095EEF-24D5-4BDA-8C5A-F6680AE4CCF2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0E9EB9F3-039C-4BFA-A59D-43BE8D959267}" type="pres">
      <dgm:prSet presAssocID="{D127AD9B-C6FA-416A-A49E-9E3A0E22A352}" presName="composite" presStyleCnt="0">
        <dgm:presLayoutVars>
          <dgm:chMax val="1"/>
          <dgm:chPref val="1"/>
        </dgm:presLayoutVars>
      </dgm:prSet>
      <dgm:spPr/>
    </dgm:pt>
    <dgm:pt modelId="{0DB2E838-ACEA-45BD-97E4-F22B9007F6E4}" type="pres">
      <dgm:prSet presAssocID="{D127AD9B-C6FA-416A-A49E-9E3A0E22A352}" presName="Accent" presStyleLbl="trAlignAcc1" presStyleIdx="0" presStyleCnt="3">
        <dgm:presLayoutVars>
          <dgm:chMax val="0"/>
          <dgm:chPref val="0"/>
        </dgm:presLayoutVars>
      </dgm:prSet>
      <dgm:spPr/>
    </dgm:pt>
    <dgm:pt modelId="{57B130C7-321C-48B3-AD5C-8EF15058CF68}" type="pres">
      <dgm:prSet presAssocID="{D127AD9B-C6FA-416A-A49E-9E3A0E22A352}" presName="Image" presStyleLbl="alignImgPlace1" presStyleIdx="0" presStyleCnt="3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485" t="-74860" r="-9537" b="-16694"/>
          </a:stretch>
        </a:blipFill>
      </dgm:spPr>
    </dgm:pt>
    <dgm:pt modelId="{95354B2D-3B82-44C0-B20C-B3BF7157440A}" type="pres">
      <dgm:prSet presAssocID="{D127AD9B-C6FA-416A-A49E-9E3A0E22A352}" presName="ChildComposite" presStyleCnt="0"/>
      <dgm:spPr/>
    </dgm:pt>
    <dgm:pt modelId="{D36F30DC-FE06-48D7-8C07-258597B8B0EB}" type="pres">
      <dgm:prSet presAssocID="{D127AD9B-C6FA-416A-A49E-9E3A0E22A352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ECD88A5-46B2-41A5-BBE8-DF4ED6B63DF7}" type="pres">
      <dgm:prSet presAssocID="{D127AD9B-C6FA-416A-A49E-9E3A0E22A352}" presName="Parent" presStyleLbl="revTx" presStyleIdx="0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A42D53-1A44-492B-AD40-DC7D07CE8DBF}" type="pres">
      <dgm:prSet presAssocID="{373232ED-3A23-41C2-BAC5-5C958BA6C80B}" presName="sibTrans" presStyleCnt="0"/>
      <dgm:spPr/>
    </dgm:pt>
    <dgm:pt modelId="{5A65B2D8-C9D5-45AF-BF3F-1C226CFEAF4A}" type="pres">
      <dgm:prSet presAssocID="{00649D04-0508-4807-AAF9-B9815D1B76E0}" presName="composite" presStyleCnt="0">
        <dgm:presLayoutVars>
          <dgm:chMax val="1"/>
          <dgm:chPref val="1"/>
        </dgm:presLayoutVars>
      </dgm:prSet>
      <dgm:spPr/>
    </dgm:pt>
    <dgm:pt modelId="{86D17D51-6E7E-43E5-9A66-B3C44F22C493}" type="pres">
      <dgm:prSet presAssocID="{00649D04-0508-4807-AAF9-B9815D1B76E0}" presName="Accent" presStyleLbl="trAlignAcc1" presStyleIdx="1" presStyleCnt="3">
        <dgm:presLayoutVars>
          <dgm:chMax val="0"/>
          <dgm:chPref val="0"/>
        </dgm:presLayoutVars>
      </dgm:prSet>
      <dgm:spPr/>
    </dgm:pt>
    <dgm:pt modelId="{C0210B2A-1473-49CE-B822-B34EC31C1C4E}" type="pres">
      <dgm:prSet presAssocID="{00649D04-0508-4807-AAF9-B9815D1B76E0}" presName="Image" presStyleLbl="alignImgPlace1" presStyleIdx="1" presStyleCnt="3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218" t="-9638" r="-11717" b="-3956"/>
          </a:stretch>
        </a:blipFill>
      </dgm:spPr>
    </dgm:pt>
    <dgm:pt modelId="{8584F7BA-507D-4113-A3A7-23B328D98DE1}" type="pres">
      <dgm:prSet presAssocID="{00649D04-0508-4807-AAF9-B9815D1B76E0}" presName="ChildComposite" presStyleCnt="0"/>
      <dgm:spPr/>
    </dgm:pt>
    <dgm:pt modelId="{A007C600-4DED-429D-9899-6A037D30F51F}" type="pres">
      <dgm:prSet presAssocID="{00649D04-0508-4807-AAF9-B9815D1B76E0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B28E2C5-A696-40AE-83D3-9AA7A3890223}" type="pres">
      <dgm:prSet presAssocID="{00649D04-0508-4807-AAF9-B9815D1B76E0}" presName="Parent" presStyleLbl="revTx" presStyleIdx="1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A9C25-3A59-413F-B27D-536969C87235}" type="pres">
      <dgm:prSet presAssocID="{3BCC19C0-B539-437A-81E4-7C2AFEF62979}" presName="sibTrans" presStyleCnt="0"/>
      <dgm:spPr/>
    </dgm:pt>
    <dgm:pt modelId="{871FCE93-AA08-4E72-8058-187164F77767}" type="pres">
      <dgm:prSet presAssocID="{3962E838-A7E1-4AA3-9609-37A3B281F530}" presName="composite" presStyleCnt="0">
        <dgm:presLayoutVars>
          <dgm:chMax val="1"/>
          <dgm:chPref val="1"/>
        </dgm:presLayoutVars>
      </dgm:prSet>
      <dgm:spPr/>
    </dgm:pt>
    <dgm:pt modelId="{7083904C-D3DA-4B80-9828-A86F14FE11D6}" type="pres">
      <dgm:prSet presAssocID="{3962E838-A7E1-4AA3-9609-37A3B281F530}" presName="Accent" presStyleLbl="trAlignAcc1" presStyleIdx="2" presStyleCnt="3">
        <dgm:presLayoutVars>
          <dgm:chMax val="0"/>
          <dgm:chPref val="0"/>
        </dgm:presLayoutVars>
      </dgm:prSet>
      <dgm:spPr/>
    </dgm:pt>
    <dgm:pt modelId="{2E904C6C-16CE-480F-A40D-D2726E1E632E}" type="pres">
      <dgm:prSet presAssocID="{3962E838-A7E1-4AA3-9609-37A3B281F530}" presName="Image" presStyleLbl="alignImgPlace1" presStyleIdx="2" presStyleCnt="3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587" t="-27010" r="-42839" b="414"/>
          </a:stretch>
        </a:blipFill>
      </dgm:spPr>
      <dgm:t>
        <a:bodyPr/>
        <a:lstStyle/>
        <a:p>
          <a:endParaRPr lang="en-US"/>
        </a:p>
      </dgm:t>
    </dgm:pt>
    <dgm:pt modelId="{6C1DE9E2-4AC9-44D9-A1E2-B3135F991C1D}" type="pres">
      <dgm:prSet presAssocID="{3962E838-A7E1-4AA3-9609-37A3B281F530}" presName="ChildComposite" presStyleCnt="0"/>
      <dgm:spPr/>
    </dgm:pt>
    <dgm:pt modelId="{CE440798-3BB0-495A-BAD7-29B2C565B5E6}" type="pres">
      <dgm:prSet presAssocID="{3962E838-A7E1-4AA3-9609-37A3B281F530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012AF1B-75FC-4BCE-8F75-1ABCB8814254}" type="pres">
      <dgm:prSet presAssocID="{3962E838-A7E1-4AA3-9609-37A3B281F530}" presName="Parent" presStyleLbl="revTx" presStyleIdx="2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B4CAED-FCE6-4D63-9736-BF076A781903}" type="presOf" srcId="{8E095EEF-24D5-4BDA-8C5A-F6680AE4CCF2}" destId="{E2D6A6EF-91D5-408F-BE11-1855E7502ECF}" srcOrd="0" destOrd="0" presId="urn:microsoft.com/office/officeart/2008/layout/CaptionedPictures"/>
    <dgm:cxn modelId="{7F33E8A7-8191-4737-A929-814BD3755C76}" type="presOf" srcId="{00649D04-0508-4807-AAF9-B9815D1B76E0}" destId="{2B28E2C5-A696-40AE-83D3-9AA7A3890223}" srcOrd="0" destOrd="0" presId="urn:microsoft.com/office/officeart/2008/layout/CaptionedPictures"/>
    <dgm:cxn modelId="{88094BB3-33C5-4C05-ADDD-1D2264285F31}" srcId="{8E095EEF-24D5-4BDA-8C5A-F6680AE4CCF2}" destId="{3962E838-A7E1-4AA3-9609-37A3B281F530}" srcOrd="2" destOrd="0" parTransId="{67B32F65-6B58-4F04-A191-CECC5420666D}" sibTransId="{BD20D8B1-7516-4DE3-A87B-9B1916DCBCB1}"/>
    <dgm:cxn modelId="{89509769-5094-4689-A3A6-48AC364E7B1E}" srcId="{8E095EEF-24D5-4BDA-8C5A-F6680AE4CCF2}" destId="{00649D04-0508-4807-AAF9-B9815D1B76E0}" srcOrd="1" destOrd="0" parTransId="{1A902E33-DB91-4472-8F7A-5E6DDED8FD87}" sibTransId="{3BCC19C0-B539-437A-81E4-7C2AFEF62979}"/>
    <dgm:cxn modelId="{4C287162-0E5D-49CA-9886-589F3D5E6631}" type="presOf" srcId="{D127AD9B-C6FA-416A-A49E-9E3A0E22A352}" destId="{1ECD88A5-46B2-41A5-BBE8-DF4ED6B63DF7}" srcOrd="0" destOrd="0" presId="urn:microsoft.com/office/officeart/2008/layout/CaptionedPictures"/>
    <dgm:cxn modelId="{561192DC-68F9-4698-B9AE-049D7C5E15C8}" type="presOf" srcId="{3962E838-A7E1-4AA3-9609-37A3B281F530}" destId="{F012AF1B-75FC-4BCE-8F75-1ABCB8814254}" srcOrd="0" destOrd="0" presId="urn:microsoft.com/office/officeart/2008/layout/CaptionedPictures"/>
    <dgm:cxn modelId="{9983CD22-E17B-4775-8914-4D8E1AC86C0C}" srcId="{8E095EEF-24D5-4BDA-8C5A-F6680AE4CCF2}" destId="{D127AD9B-C6FA-416A-A49E-9E3A0E22A352}" srcOrd="0" destOrd="0" parTransId="{7CC09AB8-BE6A-455D-8708-9D90A22F08E1}" sibTransId="{373232ED-3A23-41C2-BAC5-5C958BA6C80B}"/>
    <dgm:cxn modelId="{37ABC20C-8381-44DD-9A44-DEFF11B0A1EA}" type="presParOf" srcId="{E2D6A6EF-91D5-408F-BE11-1855E7502ECF}" destId="{0E9EB9F3-039C-4BFA-A59D-43BE8D959267}" srcOrd="0" destOrd="0" presId="urn:microsoft.com/office/officeart/2008/layout/CaptionedPictures"/>
    <dgm:cxn modelId="{A8E5BA6B-C9F2-4612-8129-36E826DC5446}" type="presParOf" srcId="{0E9EB9F3-039C-4BFA-A59D-43BE8D959267}" destId="{0DB2E838-ACEA-45BD-97E4-F22B9007F6E4}" srcOrd="0" destOrd="0" presId="urn:microsoft.com/office/officeart/2008/layout/CaptionedPictures"/>
    <dgm:cxn modelId="{47FB601A-637E-4821-B918-1F7A4C5A1335}" type="presParOf" srcId="{0E9EB9F3-039C-4BFA-A59D-43BE8D959267}" destId="{57B130C7-321C-48B3-AD5C-8EF15058CF68}" srcOrd="1" destOrd="0" presId="urn:microsoft.com/office/officeart/2008/layout/CaptionedPictures"/>
    <dgm:cxn modelId="{1A275947-0224-4679-9999-BD92F2FAEBCF}" type="presParOf" srcId="{0E9EB9F3-039C-4BFA-A59D-43BE8D959267}" destId="{95354B2D-3B82-44C0-B20C-B3BF7157440A}" srcOrd="2" destOrd="0" presId="urn:microsoft.com/office/officeart/2008/layout/CaptionedPictures"/>
    <dgm:cxn modelId="{7F69BE5F-3E65-4499-B159-65E0E0210074}" type="presParOf" srcId="{95354B2D-3B82-44C0-B20C-B3BF7157440A}" destId="{D36F30DC-FE06-48D7-8C07-258597B8B0EB}" srcOrd="0" destOrd="0" presId="urn:microsoft.com/office/officeart/2008/layout/CaptionedPictures"/>
    <dgm:cxn modelId="{425ADADC-60EE-4D24-B6B4-5993350E9034}" type="presParOf" srcId="{95354B2D-3B82-44C0-B20C-B3BF7157440A}" destId="{1ECD88A5-46B2-41A5-BBE8-DF4ED6B63DF7}" srcOrd="1" destOrd="0" presId="urn:microsoft.com/office/officeart/2008/layout/CaptionedPictures"/>
    <dgm:cxn modelId="{739BB660-8DA7-4644-9AEA-B1C33AB355D0}" type="presParOf" srcId="{E2D6A6EF-91D5-408F-BE11-1855E7502ECF}" destId="{94A42D53-1A44-492B-AD40-DC7D07CE8DBF}" srcOrd="1" destOrd="0" presId="urn:microsoft.com/office/officeart/2008/layout/CaptionedPictures"/>
    <dgm:cxn modelId="{30476CD2-30E6-44CF-975A-ACDAB6707A7E}" type="presParOf" srcId="{E2D6A6EF-91D5-408F-BE11-1855E7502ECF}" destId="{5A65B2D8-C9D5-45AF-BF3F-1C226CFEAF4A}" srcOrd="2" destOrd="0" presId="urn:microsoft.com/office/officeart/2008/layout/CaptionedPictures"/>
    <dgm:cxn modelId="{ADFFBBB0-6D4C-4C4F-8C11-E3CF33CE5E40}" type="presParOf" srcId="{5A65B2D8-C9D5-45AF-BF3F-1C226CFEAF4A}" destId="{86D17D51-6E7E-43E5-9A66-B3C44F22C493}" srcOrd="0" destOrd="0" presId="urn:microsoft.com/office/officeart/2008/layout/CaptionedPictures"/>
    <dgm:cxn modelId="{AE573C12-061B-4E6A-AD7E-7D0BD65B4C7E}" type="presParOf" srcId="{5A65B2D8-C9D5-45AF-BF3F-1C226CFEAF4A}" destId="{C0210B2A-1473-49CE-B822-B34EC31C1C4E}" srcOrd="1" destOrd="0" presId="urn:microsoft.com/office/officeart/2008/layout/CaptionedPictures"/>
    <dgm:cxn modelId="{FC5DD617-7C73-4938-BA67-7D826447702C}" type="presParOf" srcId="{5A65B2D8-C9D5-45AF-BF3F-1C226CFEAF4A}" destId="{8584F7BA-507D-4113-A3A7-23B328D98DE1}" srcOrd="2" destOrd="0" presId="urn:microsoft.com/office/officeart/2008/layout/CaptionedPictures"/>
    <dgm:cxn modelId="{0AC6363E-C931-4062-8979-5EC9924DB36C}" type="presParOf" srcId="{8584F7BA-507D-4113-A3A7-23B328D98DE1}" destId="{A007C600-4DED-429D-9899-6A037D30F51F}" srcOrd="0" destOrd="0" presId="urn:microsoft.com/office/officeart/2008/layout/CaptionedPictures"/>
    <dgm:cxn modelId="{F7E83526-E399-4A82-8462-1C13AB14B782}" type="presParOf" srcId="{8584F7BA-507D-4113-A3A7-23B328D98DE1}" destId="{2B28E2C5-A696-40AE-83D3-9AA7A3890223}" srcOrd="1" destOrd="0" presId="urn:microsoft.com/office/officeart/2008/layout/CaptionedPictures"/>
    <dgm:cxn modelId="{12193CF8-8779-42D4-BE62-6278D8B71214}" type="presParOf" srcId="{E2D6A6EF-91D5-408F-BE11-1855E7502ECF}" destId="{F81A9C25-3A59-413F-B27D-536969C87235}" srcOrd="3" destOrd="0" presId="urn:microsoft.com/office/officeart/2008/layout/CaptionedPictures"/>
    <dgm:cxn modelId="{45E84ADD-BE37-4E5B-812A-3458E2A83D46}" type="presParOf" srcId="{E2D6A6EF-91D5-408F-BE11-1855E7502ECF}" destId="{871FCE93-AA08-4E72-8058-187164F77767}" srcOrd="4" destOrd="0" presId="urn:microsoft.com/office/officeart/2008/layout/CaptionedPictures"/>
    <dgm:cxn modelId="{8A058017-14F5-48EA-ABE7-AD7BF94D26D3}" type="presParOf" srcId="{871FCE93-AA08-4E72-8058-187164F77767}" destId="{7083904C-D3DA-4B80-9828-A86F14FE11D6}" srcOrd="0" destOrd="0" presId="urn:microsoft.com/office/officeart/2008/layout/CaptionedPictures"/>
    <dgm:cxn modelId="{CE8E15BC-8A7A-4D9B-B641-BD972C37A934}" type="presParOf" srcId="{871FCE93-AA08-4E72-8058-187164F77767}" destId="{2E904C6C-16CE-480F-A40D-D2726E1E632E}" srcOrd="1" destOrd="0" presId="urn:microsoft.com/office/officeart/2008/layout/CaptionedPictures"/>
    <dgm:cxn modelId="{E20B5834-1975-4CCA-9B3C-D7A793F19CFB}" type="presParOf" srcId="{871FCE93-AA08-4E72-8058-187164F77767}" destId="{6C1DE9E2-4AC9-44D9-A1E2-B3135F991C1D}" srcOrd="2" destOrd="0" presId="urn:microsoft.com/office/officeart/2008/layout/CaptionedPictures"/>
    <dgm:cxn modelId="{CEDA7449-2E88-4B28-A322-F59F68461800}" type="presParOf" srcId="{6C1DE9E2-4AC9-44D9-A1E2-B3135F991C1D}" destId="{CE440798-3BB0-495A-BAD7-29B2C565B5E6}" srcOrd="0" destOrd="0" presId="urn:microsoft.com/office/officeart/2008/layout/CaptionedPictures"/>
    <dgm:cxn modelId="{1E11E781-7E76-4E4C-BE60-15CD7A0177D2}" type="presParOf" srcId="{6C1DE9E2-4AC9-44D9-A1E2-B3135F991C1D}" destId="{F012AF1B-75FC-4BCE-8F75-1ABCB8814254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66718E8-8F1D-48C6-87D4-A471FCA2B6C5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7FE54770-C8E5-483B-884B-5690C384932D}">
      <dgm:prSet phldrT="[Text]"/>
      <dgm:spPr/>
      <dgm:t>
        <a:bodyPr/>
        <a:lstStyle/>
        <a:p>
          <a:r>
            <a:rPr lang="en-US" dirty="0" smtClean="0"/>
            <a:t>Two-neuron controller</a:t>
          </a:r>
          <a:endParaRPr lang="en-US" dirty="0"/>
        </a:p>
      </dgm:t>
    </dgm:pt>
    <dgm:pt modelId="{FC36ADD1-0520-4263-A60D-824382E20347}" type="parTrans" cxnId="{97AC0BD1-6B5C-4605-9D94-B87FC11728BB}">
      <dgm:prSet/>
      <dgm:spPr/>
      <dgm:t>
        <a:bodyPr/>
        <a:lstStyle/>
        <a:p>
          <a:endParaRPr lang="en-US"/>
        </a:p>
      </dgm:t>
    </dgm:pt>
    <dgm:pt modelId="{22D79027-EB75-45D2-B9B4-1B9D12131200}" type="sibTrans" cxnId="{97AC0BD1-6B5C-4605-9D94-B87FC11728BB}">
      <dgm:prSet/>
      <dgm:spPr/>
      <dgm:t>
        <a:bodyPr/>
        <a:lstStyle/>
        <a:p>
          <a:endParaRPr lang="en-US"/>
        </a:p>
      </dgm:t>
    </dgm:pt>
    <dgm:pt modelId="{351C9BE0-2674-406F-A05C-03C867359D1B}">
      <dgm:prSet phldrT="[Text]"/>
      <dgm:spPr/>
      <dgm:t>
        <a:bodyPr/>
        <a:lstStyle/>
        <a:p>
          <a:r>
            <a:rPr lang="en-US" dirty="0" smtClean="0"/>
            <a:t>Impulse controller</a:t>
          </a:r>
          <a:endParaRPr lang="en-US" dirty="0"/>
        </a:p>
      </dgm:t>
    </dgm:pt>
    <dgm:pt modelId="{813C335D-E70F-47E3-8EDC-ECA6887B286C}" type="parTrans" cxnId="{538206FD-AC88-465B-8CEB-580376CFBA94}">
      <dgm:prSet/>
      <dgm:spPr/>
      <dgm:t>
        <a:bodyPr/>
        <a:lstStyle/>
        <a:p>
          <a:endParaRPr lang="en-US"/>
        </a:p>
      </dgm:t>
    </dgm:pt>
    <dgm:pt modelId="{DBB6F53A-D478-49E0-AC85-78F7D31B1993}" type="sibTrans" cxnId="{538206FD-AC88-465B-8CEB-580376CFBA94}">
      <dgm:prSet/>
      <dgm:spPr/>
      <dgm:t>
        <a:bodyPr/>
        <a:lstStyle/>
        <a:p>
          <a:endParaRPr lang="en-US"/>
        </a:p>
      </dgm:t>
    </dgm:pt>
    <dgm:pt modelId="{B666333D-427A-4693-9141-D59F565DC917}" type="pres">
      <dgm:prSet presAssocID="{F66718E8-8F1D-48C6-87D4-A471FCA2B6C5}" presName="Name0" presStyleCnt="0">
        <dgm:presLayoutVars>
          <dgm:resizeHandles/>
        </dgm:presLayoutVars>
      </dgm:prSet>
      <dgm:spPr/>
    </dgm:pt>
    <dgm:pt modelId="{E8286F5C-B7A8-40F2-8F39-B952B9C93E5D}" type="pres">
      <dgm:prSet presAssocID="{7FE54770-C8E5-483B-884B-5690C384932D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B0CA80-A77B-4C2D-8244-149FB1D3BD3B}" type="pres">
      <dgm:prSet presAssocID="{22D79027-EB75-45D2-B9B4-1B9D12131200}" presName="space" presStyleCnt="0"/>
      <dgm:spPr/>
    </dgm:pt>
    <dgm:pt modelId="{E8F4097B-5F54-448C-8658-10774A3F7878}" type="pres">
      <dgm:prSet presAssocID="{351C9BE0-2674-406F-A05C-03C867359D1B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B1077C-40F7-4CCE-80D1-83F6A4B645AC}" type="presOf" srcId="{F66718E8-8F1D-48C6-87D4-A471FCA2B6C5}" destId="{B666333D-427A-4693-9141-D59F565DC917}" srcOrd="0" destOrd="0" presId="urn:diagrams.loki3.com/VaryingWidthList"/>
    <dgm:cxn modelId="{17DC807E-666B-4E54-84A0-E399BF0ECF9F}" type="presOf" srcId="{351C9BE0-2674-406F-A05C-03C867359D1B}" destId="{E8F4097B-5F54-448C-8658-10774A3F7878}" srcOrd="0" destOrd="0" presId="urn:diagrams.loki3.com/VaryingWidthList"/>
    <dgm:cxn modelId="{090A8A51-239A-4975-95B8-0F55C96021DE}" type="presOf" srcId="{7FE54770-C8E5-483B-884B-5690C384932D}" destId="{E8286F5C-B7A8-40F2-8F39-B952B9C93E5D}" srcOrd="0" destOrd="0" presId="urn:diagrams.loki3.com/VaryingWidthList"/>
    <dgm:cxn modelId="{538206FD-AC88-465B-8CEB-580376CFBA94}" srcId="{F66718E8-8F1D-48C6-87D4-A471FCA2B6C5}" destId="{351C9BE0-2674-406F-A05C-03C867359D1B}" srcOrd="1" destOrd="0" parTransId="{813C335D-E70F-47E3-8EDC-ECA6887B286C}" sibTransId="{DBB6F53A-D478-49E0-AC85-78F7D31B1993}"/>
    <dgm:cxn modelId="{97AC0BD1-6B5C-4605-9D94-B87FC11728BB}" srcId="{F66718E8-8F1D-48C6-87D4-A471FCA2B6C5}" destId="{7FE54770-C8E5-483B-884B-5690C384932D}" srcOrd="0" destOrd="0" parTransId="{FC36ADD1-0520-4263-A60D-824382E20347}" sibTransId="{22D79027-EB75-45D2-B9B4-1B9D12131200}"/>
    <dgm:cxn modelId="{2968BDFD-1A82-495F-B4A0-1D75427A1466}" type="presParOf" srcId="{B666333D-427A-4693-9141-D59F565DC917}" destId="{E8286F5C-B7A8-40F2-8F39-B952B9C93E5D}" srcOrd="0" destOrd="0" presId="urn:diagrams.loki3.com/VaryingWidthList"/>
    <dgm:cxn modelId="{0A949E24-26B5-4CA1-B488-CA21519D35C9}" type="presParOf" srcId="{B666333D-427A-4693-9141-D59F565DC917}" destId="{A8B0CA80-A77B-4C2D-8244-149FB1D3BD3B}" srcOrd="1" destOrd="0" presId="urn:diagrams.loki3.com/VaryingWidthList"/>
    <dgm:cxn modelId="{ACFE21DF-2B29-4C93-B124-898EC388D2C7}" type="presParOf" srcId="{B666333D-427A-4693-9141-D59F565DC917}" destId="{E8F4097B-5F54-448C-8658-10774A3F7878}" srcOrd="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ECE0907-9D03-4E03-B2CF-0DB0C2E0FCA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DC1516-F62A-447A-AB8B-73568C3C1FC7}">
      <dgm:prSet phldrT="[Text]"/>
      <dgm:spPr/>
      <dgm:t>
        <a:bodyPr/>
        <a:lstStyle/>
        <a:p>
          <a:r>
            <a:rPr lang="en-US" dirty="0" smtClean="0"/>
            <a:t>Flags</a:t>
          </a:r>
          <a:endParaRPr lang="en-US" dirty="0"/>
        </a:p>
      </dgm:t>
    </dgm:pt>
    <dgm:pt modelId="{F217BE53-56FB-4B25-9967-541CE6FF97C1}" type="parTrans" cxnId="{CF07EC5C-4691-4DF5-A1E7-37ACE220718B}">
      <dgm:prSet/>
      <dgm:spPr/>
      <dgm:t>
        <a:bodyPr/>
        <a:lstStyle/>
        <a:p>
          <a:endParaRPr lang="en-US"/>
        </a:p>
      </dgm:t>
    </dgm:pt>
    <dgm:pt modelId="{7CCBB6E1-1CB9-42C8-B12C-C4E396E6357D}" type="sibTrans" cxnId="{CF07EC5C-4691-4DF5-A1E7-37ACE220718B}">
      <dgm:prSet/>
      <dgm:spPr/>
      <dgm:t>
        <a:bodyPr/>
        <a:lstStyle/>
        <a:p>
          <a:endParaRPr lang="en-US"/>
        </a:p>
      </dgm:t>
    </dgm:pt>
    <dgm:pt modelId="{E49B01B0-4DE6-4148-A85D-D634E98260C9}">
      <dgm:prSet phldrT="[Text]"/>
      <dgm:spPr/>
      <dgm:t>
        <a:bodyPr/>
        <a:lstStyle/>
        <a:p>
          <a:r>
            <a:rPr lang="en-US" dirty="0" smtClean="0"/>
            <a:t>Scalable</a:t>
          </a:r>
          <a:endParaRPr lang="en-US" dirty="0"/>
        </a:p>
      </dgm:t>
    </dgm:pt>
    <dgm:pt modelId="{412D3769-373D-497E-A831-0249C249F904}" type="parTrans" cxnId="{04BFB4AF-2AFE-43E4-BF9A-D64A92AB050D}">
      <dgm:prSet/>
      <dgm:spPr/>
      <dgm:t>
        <a:bodyPr/>
        <a:lstStyle/>
        <a:p>
          <a:endParaRPr lang="en-US"/>
        </a:p>
      </dgm:t>
    </dgm:pt>
    <dgm:pt modelId="{345CCBBB-B979-44D3-90D8-44D4B5F3C7C7}" type="sibTrans" cxnId="{04BFB4AF-2AFE-43E4-BF9A-D64A92AB050D}">
      <dgm:prSet/>
      <dgm:spPr/>
      <dgm:t>
        <a:bodyPr/>
        <a:lstStyle/>
        <a:p>
          <a:endParaRPr lang="en-US"/>
        </a:p>
      </dgm:t>
    </dgm:pt>
    <dgm:pt modelId="{2A55F25B-AC84-4DFF-9A05-331B61A70EEB}">
      <dgm:prSet phldrT="[Text]"/>
      <dgm:spPr/>
      <dgm:t>
        <a:bodyPr/>
        <a:lstStyle/>
        <a:p>
          <a:r>
            <a:rPr lang="en-US" dirty="0" smtClean="0"/>
            <a:t>Visual and collision model optimized</a:t>
          </a:r>
          <a:endParaRPr lang="en-US" dirty="0"/>
        </a:p>
      </dgm:t>
    </dgm:pt>
    <dgm:pt modelId="{C43DF6AE-4F45-4BF9-B453-22910D9CFB79}" type="parTrans" cxnId="{703C134F-D107-44C7-9ADF-33847657882D}">
      <dgm:prSet/>
      <dgm:spPr/>
      <dgm:t>
        <a:bodyPr/>
        <a:lstStyle/>
        <a:p>
          <a:endParaRPr lang="en-US"/>
        </a:p>
      </dgm:t>
    </dgm:pt>
    <dgm:pt modelId="{384CD4C0-EF5E-4C30-97B5-32D67607F47E}" type="sibTrans" cxnId="{703C134F-D107-44C7-9ADF-33847657882D}">
      <dgm:prSet/>
      <dgm:spPr/>
      <dgm:t>
        <a:bodyPr/>
        <a:lstStyle/>
        <a:p>
          <a:endParaRPr lang="en-US"/>
        </a:p>
      </dgm:t>
    </dgm:pt>
    <dgm:pt modelId="{E7A0BDDF-6112-41F2-B968-A5ACFA0AC3E2}">
      <dgm:prSet phldrT="[Text]"/>
      <dgm:spPr/>
      <dgm:t>
        <a:bodyPr/>
        <a:lstStyle/>
        <a:p>
          <a:r>
            <a:rPr lang="en-US" dirty="0" smtClean="0"/>
            <a:t>Rotational holder</a:t>
          </a:r>
          <a:endParaRPr lang="en-US" dirty="0"/>
        </a:p>
      </dgm:t>
    </dgm:pt>
    <dgm:pt modelId="{673A2000-FCC2-4474-ADBB-9957F71CA676}" type="parTrans" cxnId="{4640F9DD-C968-48B7-A9CB-E5520C2EDBCD}">
      <dgm:prSet/>
      <dgm:spPr/>
      <dgm:t>
        <a:bodyPr/>
        <a:lstStyle/>
        <a:p>
          <a:endParaRPr lang="en-US"/>
        </a:p>
      </dgm:t>
    </dgm:pt>
    <dgm:pt modelId="{0509ACBA-BBA9-4615-A731-CC03218F20B7}" type="sibTrans" cxnId="{4640F9DD-C968-48B7-A9CB-E5520C2EDBCD}">
      <dgm:prSet/>
      <dgm:spPr/>
      <dgm:t>
        <a:bodyPr/>
        <a:lstStyle/>
        <a:p>
          <a:endParaRPr lang="en-US"/>
        </a:p>
      </dgm:t>
    </dgm:pt>
    <dgm:pt modelId="{1C00AD75-8016-4149-93E4-8B7BCE9A6B79}">
      <dgm:prSet phldrT="[Text]"/>
      <dgm:spPr/>
      <dgm:t>
        <a:bodyPr/>
        <a:lstStyle/>
        <a:p>
          <a:r>
            <a:rPr lang="en-US" dirty="0" smtClean="0"/>
            <a:t>Free movement</a:t>
          </a:r>
          <a:endParaRPr lang="en-US" dirty="0"/>
        </a:p>
      </dgm:t>
    </dgm:pt>
    <dgm:pt modelId="{843129A1-EE4D-41C2-969F-C411424FC7AE}" type="parTrans" cxnId="{94536E6A-AE08-4015-AE70-EB949F038012}">
      <dgm:prSet/>
      <dgm:spPr/>
      <dgm:t>
        <a:bodyPr/>
        <a:lstStyle/>
        <a:p>
          <a:endParaRPr lang="en-US"/>
        </a:p>
      </dgm:t>
    </dgm:pt>
    <dgm:pt modelId="{E940E024-0087-46FB-BD77-C3C5FC7E11B9}" type="sibTrans" cxnId="{94536E6A-AE08-4015-AE70-EB949F038012}">
      <dgm:prSet/>
      <dgm:spPr/>
      <dgm:t>
        <a:bodyPr/>
        <a:lstStyle/>
        <a:p>
          <a:endParaRPr lang="en-US"/>
        </a:p>
      </dgm:t>
    </dgm:pt>
    <dgm:pt modelId="{A8FCDCFF-06FC-4F9C-B4AE-E6297D52C2B8}">
      <dgm:prSet/>
      <dgm:spPr/>
      <dgm:t>
        <a:bodyPr/>
        <a:lstStyle/>
        <a:p>
          <a:r>
            <a:rPr lang="en-US" dirty="0" smtClean="0"/>
            <a:t>Geometry</a:t>
          </a:r>
          <a:endParaRPr lang="en-US" dirty="0"/>
        </a:p>
      </dgm:t>
    </dgm:pt>
    <dgm:pt modelId="{C2A83E69-E129-40FB-9AF6-F611A43B41BA}" type="parTrans" cxnId="{642A56AE-B3A0-4026-BBDF-BC8D53D89971}">
      <dgm:prSet/>
      <dgm:spPr/>
      <dgm:t>
        <a:bodyPr/>
        <a:lstStyle/>
        <a:p>
          <a:endParaRPr lang="en-US"/>
        </a:p>
      </dgm:t>
    </dgm:pt>
    <dgm:pt modelId="{1EE665A2-A71A-41F0-B6A3-F9BFEBA7296B}" type="sibTrans" cxnId="{642A56AE-B3A0-4026-BBDF-BC8D53D89971}">
      <dgm:prSet/>
      <dgm:spPr/>
      <dgm:t>
        <a:bodyPr/>
        <a:lstStyle/>
        <a:p>
          <a:endParaRPr lang="en-US"/>
        </a:p>
      </dgm:t>
    </dgm:pt>
    <dgm:pt modelId="{BE97642F-D1FE-4018-A39D-34FF267E7FE4}">
      <dgm:prSet/>
      <dgm:spPr/>
      <dgm:t>
        <a:bodyPr/>
        <a:lstStyle/>
        <a:p>
          <a:r>
            <a:rPr lang="en-US" dirty="0" smtClean="0"/>
            <a:t>Masses</a:t>
          </a:r>
          <a:endParaRPr lang="en-US" dirty="0"/>
        </a:p>
      </dgm:t>
    </dgm:pt>
    <dgm:pt modelId="{A9BE297E-CB78-4324-8E6B-DBEA855278A4}" type="parTrans" cxnId="{80DAAC72-2EAB-4E37-AEB6-C4952E6BE60B}">
      <dgm:prSet/>
      <dgm:spPr/>
      <dgm:t>
        <a:bodyPr/>
        <a:lstStyle/>
        <a:p>
          <a:endParaRPr lang="en-US"/>
        </a:p>
      </dgm:t>
    </dgm:pt>
    <dgm:pt modelId="{24D86144-2DED-4968-8FC7-EA487D330D0B}" type="sibTrans" cxnId="{80DAAC72-2EAB-4E37-AEB6-C4952E6BE60B}">
      <dgm:prSet/>
      <dgm:spPr/>
      <dgm:t>
        <a:bodyPr/>
        <a:lstStyle/>
        <a:p>
          <a:endParaRPr lang="en-US"/>
        </a:p>
      </dgm:t>
    </dgm:pt>
    <dgm:pt modelId="{F6090E07-4789-4463-BC3A-04C5D43C5D48}">
      <dgm:prSet/>
      <dgm:spPr/>
      <dgm:t>
        <a:bodyPr/>
        <a:lstStyle/>
        <a:p>
          <a:r>
            <a:rPr lang="en-US" dirty="0" smtClean="0"/>
            <a:t>Inertias</a:t>
          </a:r>
          <a:endParaRPr lang="en-US" dirty="0"/>
        </a:p>
      </dgm:t>
    </dgm:pt>
    <dgm:pt modelId="{16986E31-1BB9-4D89-A0D9-DB59824C7B64}" type="parTrans" cxnId="{1B55E62A-EEDE-44A7-88BF-6F5C8DE104A7}">
      <dgm:prSet/>
      <dgm:spPr/>
      <dgm:t>
        <a:bodyPr/>
        <a:lstStyle/>
        <a:p>
          <a:endParaRPr lang="en-US"/>
        </a:p>
      </dgm:t>
    </dgm:pt>
    <dgm:pt modelId="{29E076AF-7D3D-431A-99EE-447E46D043F2}" type="sibTrans" cxnId="{1B55E62A-EEDE-44A7-88BF-6F5C8DE104A7}">
      <dgm:prSet/>
      <dgm:spPr/>
      <dgm:t>
        <a:bodyPr/>
        <a:lstStyle/>
        <a:p>
          <a:endParaRPr lang="en-US"/>
        </a:p>
      </dgm:t>
    </dgm:pt>
    <dgm:pt modelId="{D458E8DF-9615-4AB3-904B-16C94A863DAF}" type="pres">
      <dgm:prSet presAssocID="{4ECE0907-9D03-4E03-B2CF-0DB0C2E0FCA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39043F-2362-46DC-97FD-7756BCAC1650}" type="pres">
      <dgm:prSet presAssocID="{9EDC1516-F62A-447A-AB8B-73568C3C1FC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CBB84A-28E7-4F02-BA3F-A400FB36C422}" type="pres">
      <dgm:prSet presAssocID="{7CCBB6E1-1CB9-42C8-B12C-C4E396E6357D}" presName="sibTrans" presStyleCnt="0"/>
      <dgm:spPr/>
    </dgm:pt>
    <dgm:pt modelId="{47EC346B-0E75-4CD1-AB2C-9FFFF804C71C}" type="pres">
      <dgm:prSet presAssocID="{E49B01B0-4DE6-4148-A85D-D634E98260C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3ADE92-35CF-4BF3-9809-EC7DEAA19BAE}" type="pres">
      <dgm:prSet presAssocID="{345CCBBB-B979-44D3-90D8-44D4B5F3C7C7}" presName="sibTrans" presStyleCnt="0"/>
      <dgm:spPr/>
    </dgm:pt>
    <dgm:pt modelId="{1C200CCC-398B-4A06-B01C-3900E2459590}" type="pres">
      <dgm:prSet presAssocID="{2A55F25B-AC84-4DFF-9A05-331B61A70EE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DEA59A-F78A-4FBD-9D44-BA50D6292DE1}" type="presOf" srcId="{2A55F25B-AC84-4DFF-9A05-331B61A70EEB}" destId="{1C200CCC-398B-4A06-B01C-3900E2459590}" srcOrd="0" destOrd="0" presId="urn:microsoft.com/office/officeart/2005/8/layout/default"/>
    <dgm:cxn modelId="{80DAAC72-2EAB-4E37-AEB6-C4952E6BE60B}" srcId="{E49B01B0-4DE6-4148-A85D-D634E98260C9}" destId="{BE97642F-D1FE-4018-A39D-34FF267E7FE4}" srcOrd="1" destOrd="0" parTransId="{A9BE297E-CB78-4324-8E6B-DBEA855278A4}" sibTransId="{24D86144-2DED-4968-8FC7-EA487D330D0B}"/>
    <dgm:cxn modelId="{1B55E62A-EEDE-44A7-88BF-6F5C8DE104A7}" srcId="{E49B01B0-4DE6-4148-A85D-D634E98260C9}" destId="{F6090E07-4789-4463-BC3A-04C5D43C5D48}" srcOrd="2" destOrd="0" parTransId="{16986E31-1BB9-4D89-A0D9-DB59824C7B64}" sibTransId="{29E076AF-7D3D-431A-99EE-447E46D043F2}"/>
    <dgm:cxn modelId="{09C87952-A7EF-46AC-84FC-E09826359D53}" type="presOf" srcId="{9EDC1516-F62A-447A-AB8B-73568C3C1FC7}" destId="{4139043F-2362-46DC-97FD-7756BCAC1650}" srcOrd="0" destOrd="0" presId="urn:microsoft.com/office/officeart/2005/8/layout/default"/>
    <dgm:cxn modelId="{B30CC84A-4848-43A8-BD04-8E2145E36E97}" type="presOf" srcId="{4ECE0907-9D03-4E03-B2CF-0DB0C2E0FCAF}" destId="{D458E8DF-9615-4AB3-904B-16C94A863DAF}" srcOrd="0" destOrd="0" presId="urn:microsoft.com/office/officeart/2005/8/layout/default"/>
    <dgm:cxn modelId="{CF07EC5C-4691-4DF5-A1E7-37ACE220718B}" srcId="{4ECE0907-9D03-4E03-B2CF-0DB0C2E0FCAF}" destId="{9EDC1516-F62A-447A-AB8B-73568C3C1FC7}" srcOrd="0" destOrd="0" parTransId="{F217BE53-56FB-4B25-9967-541CE6FF97C1}" sibTransId="{7CCBB6E1-1CB9-42C8-B12C-C4E396E6357D}"/>
    <dgm:cxn modelId="{642A56AE-B3A0-4026-BBDF-BC8D53D89971}" srcId="{E49B01B0-4DE6-4148-A85D-D634E98260C9}" destId="{A8FCDCFF-06FC-4F9C-B4AE-E6297D52C2B8}" srcOrd="0" destOrd="0" parTransId="{C2A83E69-E129-40FB-9AF6-F611A43B41BA}" sibTransId="{1EE665A2-A71A-41F0-B6A3-F9BFEBA7296B}"/>
    <dgm:cxn modelId="{75203092-CADD-4208-B411-648967E7E623}" type="presOf" srcId="{E7A0BDDF-6112-41F2-B968-A5ACFA0AC3E2}" destId="{4139043F-2362-46DC-97FD-7756BCAC1650}" srcOrd="0" destOrd="1" presId="urn:microsoft.com/office/officeart/2005/8/layout/default"/>
    <dgm:cxn modelId="{A40A0202-450D-4064-B14F-8E087BEAFCAD}" type="presOf" srcId="{F6090E07-4789-4463-BC3A-04C5D43C5D48}" destId="{47EC346B-0E75-4CD1-AB2C-9FFFF804C71C}" srcOrd="0" destOrd="3" presId="urn:microsoft.com/office/officeart/2005/8/layout/default"/>
    <dgm:cxn modelId="{7BADED0C-7817-4BD0-928F-C91133904714}" type="presOf" srcId="{A8FCDCFF-06FC-4F9C-B4AE-E6297D52C2B8}" destId="{47EC346B-0E75-4CD1-AB2C-9FFFF804C71C}" srcOrd="0" destOrd="1" presId="urn:microsoft.com/office/officeart/2005/8/layout/default"/>
    <dgm:cxn modelId="{4640F9DD-C968-48B7-A9CB-E5520C2EDBCD}" srcId="{9EDC1516-F62A-447A-AB8B-73568C3C1FC7}" destId="{E7A0BDDF-6112-41F2-B968-A5ACFA0AC3E2}" srcOrd="0" destOrd="0" parTransId="{673A2000-FCC2-4474-ADBB-9957F71CA676}" sibTransId="{0509ACBA-BBA9-4615-A731-CC03218F20B7}"/>
    <dgm:cxn modelId="{94536E6A-AE08-4015-AE70-EB949F038012}" srcId="{9EDC1516-F62A-447A-AB8B-73568C3C1FC7}" destId="{1C00AD75-8016-4149-93E4-8B7BCE9A6B79}" srcOrd="1" destOrd="0" parTransId="{843129A1-EE4D-41C2-969F-C411424FC7AE}" sibTransId="{E940E024-0087-46FB-BD77-C3C5FC7E11B9}"/>
    <dgm:cxn modelId="{5FFA086A-3204-4B39-B729-EBD0634CFEDC}" type="presOf" srcId="{E49B01B0-4DE6-4148-A85D-D634E98260C9}" destId="{47EC346B-0E75-4CD1-AB2C-9FFFF804C71C}" srcOrd="0" destOrd="0" presId="urn:microsoft.com/office/officeart/2005/8/layout/default"/>
    <dgm:cxn modelId="{703C134F-D107-44C7-9ADF-33847657882D}" srcId="{4ECE0907-9D03-4E03-B2CF-0DB0C2E0FCAF}" destId="{2A55F25B-AC84-4DFF-9A05-331B61A70EEB}" srcOrd="2" destOrd="0" parTransId="{C43DF6AE-4F45-4BF9-B453-22910D9CFB79}" sibTransId="{384CD4C0-EF5E-4C30-97B5-32D67607F47E}"/>
    <dgm:cxn modelId="{04BFB4AF-2AFE-43E4-BF9A-D64A92AB050D}" srcId="{4ECE0907-9D03-4E03-B2CF-0DB0C2E0FCAF}" destId="{E49B01B0-4DE6-4148-A85D-D634E98260C9}" srcOrd="1" destOrd="0" parTransId="{412D3769-373D-497E-A831-0249C249F904}" sibTransId="{345CCBBB-B979-44D3-90D8-44D4B5F3C7C7}"/>
    <dgm:cxn modelId="{341D8455-4A93-4FBA-BCC5-51B1EA5FEEEF}" type="presOf" srcId="{BE97642F-D1FE-4018-A39D-34FF267E7FE4}" destId="{47EC346B-0E75-4CD1-AB2C-9FFFF804C71C}" srcOrd="0" destOrd="2" presId="urn:microsoft.com/office/officeart/2005/8/layout/default"/>
    <dgm:cxn modelId="{F733211B-03EC-42F1-A32D-2EB6DDD49338}" type="presOf" srcId="{1C00AD75-8016-4149-93E4-8B7BCE9A6B79}" destId="{4139043F-2362-46DC-97FD-7756BCAC1650}" srcOrd="0" destOrd="2" presId="urn:microsoft.com/office/officeart/2005/8/layout/default"/>
    <dgm:cxn modelId="{B8BC27CF-0445-4C77-999B-4D3D54957F4B}" type="presParOf" srcId="{D458E8DF-9615-4AB3-904B-16C94A863DAF}" destId="{4139043F-2362-46DC-97FD-7756BCAC1650}" srcOrd="0" destOrd="0" presId="urn:microsoft.com/office/officeart/2005/8/layout/default"/>
    <dgm:cxn modelId="{E7998B01-66A3-4647-B295-BA3AFAA3717A}" type="presParOf" srcId="{D458E8DF-9615-4AB3-904B-16C94A863DAF}" destId="{DDCBB84A-28E7-4F02-BA3F-A400FB36C422}" srcOrd="1" destOrd="0" presId="urn:microsoft.com/office/officeart/2005/8/layout/default"/>
    <dgm:cxn modelId="{8452657B-E37A-4638-B813-F001E971338B}" type="presParOf" srcId="{D458E8DF-9615-4AB3-904B-16C94A863DAF}" destId="{47EC346B-0E75-4CD1-AB2C-9FFFF804C71C}" srcOrd="2" destOrd="0" presId="urn:microsoft.com/office/officeart/2005/8/layout/default"/>
    <dgm:cxn modelId="{5B36B732-E4D7-4B8B-89CC-9AC757D67B7C}" type="presParOf" srcId="{D458E8DF-9615-4AB3-904B-16C94A863DAF}" destId="{863ADE92-35CF-4BF3-9809-EC7DEAA19BAE}" srcOrd="3" destOrd="0" presId="urn:microsoft.com/office/officeart/2005/8/layout/default"/>
    <dgm:cxn modelId="{437AD9FA-F9EA-4C65-A7DD-84ED9CA201F8}" type="presParOf" srcId="{D458E8DF-9615-4AB3-904B-16C94A863DAF}" destId="{1C200CCC-398B-4A06-B01C-3900E2459590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430AEB7-11E1-4862-9E97-036A9015036F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B6B485-BED6-4A72-9D22-B012BF375F88}">
      <dgm:prSet phldrT="[Text]"/>
      <dgm:spPr/>
      <dgm:t>
        <a:bodyPr/>
        <a:lstStyle/>
        <a:p>
          <a:r>
            <a:rPr lang="en-US" dirty="0" smtClean="0"/>
            <a:t>Achievements</a:t>
          </a:r>
          <a:endParaRPr lang="en-US" dirty="0"/>
        </a:p>
      </dgm:t>
    </dgm:pt>
    <dgm:pt modelId="{C5FDA3E1-5B8A-4CEE-A3D5-FC5E402B3424}" type="parTrans" cxnId="{38AB7AFA-A335-44C8-BC29-B48068F005BA}">
      <dgm:prSet/>
      <dgm:spPr/>
      <dgm:t>
        <a:bodyPr/>
        <a:lstStyle/>
        <a:p>
          <a:endParaRPr lang="en-US"/>
        </a:p>
      </dgm:t>
    </dgm:pt>
    <dgm:pt modelId="{EC348EAF-5ED4-493E-8511-AA3CFF4B881C}" type="sibTrans" cxnId="{38AB7AFA-A335-44C8-BC29-B48068F005BA}">
      <dgm:prSet/>
      <dgm:spPr/>
      <dgm:t>
        <a:bodyPr/>
        <a:lstStyle/>
        <a:p>
          <a:endParaRPr lang="en-US"/>
        </a:p>
      </dgm:t>
    </dgm:pt>
    <dgm:pt modelId="{D765557F-161A-4284-A25B-E733751C665D}">
      <dgm:prSet phldrT="[Text]"/>
      <dgm:spPr/>
      <dgm:t>
        <a:bodyPr/>
        <a:lstStyle/>
        <a:p>
          <a:r>
            <a:rPr lang="en-US" dirty="0" smtClean="0"/>
            <a:t>First </a:t>
          </a:r>
          <a:r>
            <a:rPr lang="en-US" dirty="0" err="1" smtClean="0"/>
            <a:t>RuBi</a:t>
          </a:r>
          <a:r>
            <a:rPr lang="en-US" dirty="0" smtClean="0"/>
            <a:t> prototype</a:t>
          </a:r>
          <a:endParaRPr lang="en-US" dirty="0"/>
        </a:p>
      </dgm:t>
    </dgm:pt>
    <dgm:pt modelId="{E83C6D04-057F-4492-964A-F50F33874C2E}" type="parTrans" cxnId="{6B913242-196B-48E0-9240-B400E7305719}">
      <dgm:prSet/>
      <dgm:spPr/>
      <dgm:t>
        <a:bodyPr/>
        <a:lstStyle/>
        <a:p>
          <a:endParaRPr lang="en-US"/>
        </a:p>
      </dgm:t>
    </dgm:pt>
    <dgm:pt modelId="{61B539A1-1308-44F5-B450-20DA8E58A044}" type="sibTrans" cxnId="{6B913242-196B-48E0-9240-B400E7305719}">
      <dgm:prSet/>
      <dgm:spPr/>
      <dgm:t>
        <a:bodyPr/>
        <a:lstStyle/>
        <a:p>
          <a:endParaRPr lang="en-US"/>
        </a:p>
      </dgm:t>
    </dgm:pt>
    <dgm:pt modelId="{A331F4BE-22F6-427D-8A94-05A8481340D3}">
      <dgm:prSet phldrT="[Text]"/>
      <dgm:spPr/>
      <dgm:t>
        <a:bodyPr/>
        <a:lstStyle/>
        <a:p>
          <a:r>
            <a:rPr lang="en-US" dirty="0" smtClean="0"/>
            <a:t>Missing</a:t>
          </a:r>
          <a:endParaRPr lang="en-US" dirty="0"/>
        </a:p>
      </dgm:t>
    </dgm:pt>
    <dgm:pt modelId="{91EBCF4E-7BC6-4BED-AD5A-EA1302CA163D}" type="parTrans" cxnId="{1F57E43C-4F50-4B3E-8517-E61506FD0972}">
      <dgm:prSet/>
      <dgm:spPr/>
      <dgm:t>
        <a:bodyPr/>
        <a:lstStyle/>
        <a:p>
          <a:endParaRPr lang="en-US"/>
        </a:p>
      </dgm:t>
    </dgm:pt>
    <dgm:pt modelId="{2F6A5F9D-6087-49BE-A745-F15037326CB2}" type="sibTrans" cxnId="{1F57E43C-4F50-4B3E-8517-E61506FD0972}">
      <dgm:prSet/>
      <dgm:spPr/>
      <dgm:t>
        <a:bodyPr/>
        <a:lstStyle/>
        <a:p>
          <a:endParaRPr lang="en-US"/>
        </a:p>
      </dgm:t>
    </dgm:pt>
    <dgm:pt modelId="{2421A96C-F1A7-4C56-80C1-C62BD5A1D294}">
      <dgm:prSet phldrT="[Text]"/>
      <dgm:spPr/>
      <dgm:t>
        <a:bodyPr/>
        <a:lstStyle/>
        <a:p>
          <a:r>
            <a:rPr lang="en-US" dirty="0" smtClean="0"/>
            <a:t>Experimentation</a:t>
          </a:r>
          <a:endParaRPr lang="en-US" dirty="0"/>
        </a:p>
      </dgm:t>
    </dgm:pt>
    <dgm:pt modelId="{946E4A24-A226-4B47-AB77-6A68BBA4DBAF}" type="parTrans" cxnId="{12E64EA2-AEFD-4F5E-BC71-980DA177027C}">
      <dgm:prSet/>
      <dgm:spPr/>
      <dgm:t>
        <a:bodyPr/>
        <a:lstStyle/>
        <a:p>
          <a:endParaRPr lang="en-US"/>
        </a:p>
      </dgm:t>
    </dgm:pt>
    <dgm:pt modelId="{64B1FC25-57FD-419C-B6A5-C1B37B784F3E}" type="sibTrans" cxnId="{12E64EA2-AEFD-4F5E-BC71-980DA177027C}">
      <dgm:prSet/>
      <dgm:spPr/>
      <dgm:t>
        <a:bodyPr/>
        <a:lstStyle/>
        <a:p>
          <a:endParaRPr lang="en-US"/>
        </a:p>
      </dgm:t>
    </dgm:pt>
    <dgm:pt modelId="{FB504305-E74A-4730-98DB-44F955F583AC}">
      <dgm:prSet phldrT="[Text]"/>
      <dgm:spPr/>
      <dgm:t>
        <a:bodyPr/>
        <a:lstStyle/>
        <a:p>
          <a:r>
            <a:rPr lang="en-US" dirty="0" smtClean="0"/>
            <a:t>Read from I/O</a:t>
          </a:r>
          <a:endParaRPr lang="en-US" dirty="0"/>
        </a:p>
      </dgm:t>
    </dgm:pt>
    <dgm:pt modelId="{D5014D61-A588-4479-BDD5-599ED30E70BD}" type="parTrans" cxnId="{F7C63B0B-E45E-4D77-AE0C-B2E549428B04}">
      <dgm:prSet/>
      <dgm:spPr/>
      <dgm:t>
        <a:bodyPr/>
        <a:lstStyle/>
        <a:p>
          <a:endParaRPr lang="en-US"/>
        </a:p>
      </dgm:t>
    </dgm:pt>
    <dgm:pt modelId="{185502E2-8026-40D2-B7A5-7D0CE7909EF6}" type="sibTrans" cxnId="{F7C63B0B-E45E-4D77-AE0C-B2E549428B04}">
      <dgm:prSet/>
      <dgm:spPr/>
      <dgm:t>
        <a:bodyPr/>
        <a:lstStyle/>
        <a:p>
          <a:endParaRPr lang="en-US"/>
        </a:p>
      </dgm:t>
    </dgm:pt>
    <dgm:pt modelId="{974610EF-5085-46A3-A001-38B8391BE722}">
      <dgm:prSet phldrT="[Text]"/>
      <dgm:spPr/>
      <dgm:t>
        <a:bodyPr/>
        <a:lstStyle/>
        <a:p>
          <a:r>
            <a:rPr lang="en-US" dirty="0" smtClean="0"/>
            <a:t>Further work</a:t>
          </a:r>
          <a:endParaRPr lang="en-US" dirty="0"/>
        </a:p>
      </dgm:t>
    </dgm:pt>
    <dgm:pt modelId="{9EBB3E93-C211-409E-9ECD-98F999DAB20E}" type="parTrans" cxnId="{8B916EBE-25A6-407F-A4C8-12B1712F949A}">
      <dgm:prSet/>
      <dgm:spPr/>
      <dgm:t>
        <a:bodyPr/>
        <a:lstStyle/>
        <a:p>
          <a:endParaRPr lang="en-US"/>
        </a:p>
      </dgm:t>
    </dgm:pt>
    <dgm:pt modelId="{8794141D-0CF6-412A-9DA2-5F89593DC6BB}" type="sibTrans" cxnId="{8B916EBE-25A6-407F-A4C8-12B1712F949A}">
      <dgm:prSet/>
      <dgm:spPr/>
      <dgm:t>
        <a:bodyPr/>
        <a:lstStyle/>
        <a:p>
          <a:endParaRPr lang="en-US"/>
        </a:p>
      </dgm:t>
    </dgm:pt>
    <dgm:pt modelId="{4FDD86D5-0E97-457F-AB14-3EA609CF2394}">
      <dgm:prSet phldrT="[Text]"/>
      <dgm:spPr/>
      <dgm:t>
        <a:bodyPr/>
        <a:lstStyle/>
        <a:p>
          <a:r>
            <a:rPr lang="en-US" dirty="0" smtClean="0"/>
            <a:t>Extend LocoKit interface in ROS Control</a:t>
          </a:r>
          <a:endParaRPr lang="en-US" dirty="0"/>
        </a:p>
      </dgm:t>
    </dgm:pt>
    <dgm:pt modelId="{D98C5A3F-8B46-4C88-9897-BA7553F49B31}" type="parTrans" cxnId="{E4474581-217E-43CF-9D96-D8FA84D4FE74}">
      <dgm:prSet/>
      <dgm:spPr/>
      <dgm:t>
        <a:bodyPr/>
        <a:lstStyle/>
        <a:p>
          <a:endParaRPr lang="en-US"/>
        </a:p>
      </dgm:t>
    </dgm:pt>
    <dgm:pt modelId="{8C7BDA05-FF1C-49B2-BD73-83713C11657D}" type="sibTrans" cxnId="{E4474581-217E-43CF-9D96-D8FA84D4FE74}">
      <dgm:prSet/>
      <dgm:spPr/>
      <dgm:t>
        <a:bodyPr/>
        <a:lstStyle/>
        <a:p>
          <a:endParaRPr lang="en-US"/>
        </a:p>
      </dgm:t>
    </dgm:pt>
    <dgm:pt modelId="{946CEAA9-A825-4C8B-A015-ADA1BDB691CE}">
      <dgm:prSet phldrT="[Text]"/>
      <dgm:spPr/>
      <dgm:t>
        <a:bodyPr/>
        <a:lstStyle/>
        <a:p>
          <a:r>
            <a:rPr lang="en-US" dirty="0" smtClean="0"/>
            <a:t>Enhancement of mathematical framework</a:t>
          </a:r>
          <a:endParaRPr lang="en-US" dirty="0"/>
        </a:p>
      </dgm:t>
    </dgm:pt>
    <dgm:pt modelId="{1C885BC1-DBED-41B4-91F5-1425B69CC97D}" type="parTrans" cxnId="{D5D53787-ABBE-4F37-830C-35D607CF136F}">
      <dgm:prSet/>
      <dgm:spPr/>
      <dgm:t>
        <a:bodyPr/>
        <a:lstStyle/>
        <a:p>
          <a:endParaRPr lang="en-US"/>
        </a:p>
      </dgm:t>
    </dgm:pt>
    <dgm:pt modelId="{65791DA3-4AC6-41E8-9D98-D51EA118482A}" type="sibTrans" cxnId="{D5D53787-ABBE-4F37-830C-35D607CF136F}">
      <dgm:prSet/>
      <dgm:spPr/>
      <dgm:t>
        <a:bodyPr/>
        <a:lstStyle/>
        <a:p>
          <a:endParaRPr lang="en-US"/>
        </a:p>
      </dgm:t>
    </dgm:pt>
    <dgm:pt modelId="{A427331E-C225-4BE6-8048-1B8DE82ED014}">
      <dgm:prSet phldrT="[Text]"/>
      <dgm:spPr/>
      <dgm:t>
        <a:bodyPr/>
        <a:lstStyle/>
        <a:p>
          <a:r>
            <a:rPr lang="en-US" dirty="0" smtClean="0"/>
            <a:t>Controller deployment independence</a:t>
          </a:r>
          <a:endParaRPr lang="en-US" dirty="0"/>
        </a:p>
      </dgm:t>
    </dgm:pt>
    <dgm:pt modelId="{F85DB62A-14B9-4120-89E1-03D44D79C6CD}" type="parTrans" cxnId="{A9FEBA93-B266-42C1-B266-83EED3E6DE9C}">
      <dgm:prSet/>
      <dgm:spPr/>
      <dgm:t>
        <a:bodyPr/>
        <a:lstStyle/>
        <a:p>
          <a:endParaRPr lang="en-US"/>
        </a:p>
      </dgm:t>
    </dgm:pt>
    <dgm:pt modelId="{7371392E-C93A-4429-89BE-758E52AE3888}" type="sibTrans" cxnId="{A9FEBA93-B266-42C1-B266-83EED3E6DE9C}">
      <dgm:prSet/>
      <dgm:spPr/>
      <dgm:t>
        <a:bodyPr/>
        <a:lstStyle/>
        <a:p>
          <a:endParaRPr lang="en-US"/>
        </a:p>
      </dgm:t>
    </dgm:pt>
    <dgm:pt modelId="{A988159A-5DCD-477D-A2FB-598139C89B6A}">
      <dgm:prSet phldrT="[Text]"/>
      <dgm:spPr/>
      <dgm:t>
        <a:bodyPr/>
        <a:lstStyle/>
        <a:p>
          <a:endParaRPr lang="en-US" dirty="0"/>
        </a:p>
      </dgm:t>
    </dgm:pt>
    <dgm:pt modelId="{01276879-17A2-490F-AF1D-FF6FACA4A563}" type="parTrans" cxnId="{4B265E1D-A14A-46B6-9172-A9C87F3AED3A}">
      <dgm:prSet/>
      <dgm:spPr/>
      <dgm:t>
        <a:bodyPr/>
        <a:lstStyle/>
        <a:p>
          <a:endParaRPr lang="en-US"/>
        </a:p>
      </dgm:t>
    </dgm:pt>
    <dgm:pt modelId="{04B98F81-F03E-48EA-B423-314F8C5675F2}" type="sibTrans" cxnId="{4B265E1D-A14A-46B6-9172-A9C87F3AED3A}">
      <dgm:prSet/>
      <dgm:spPr/>
      <dgm:t>
        <a:bodyPr/>
        <a:lstStyle/>
        <a:p>
          <a:endParaRPr lang="en-US"/>
        </a:p>
      </dgm:t>
    </dgm:pt>
    <dgm:pt modelId="{85979A92-CA53-4F53-8229-A8139F8311B5}">
      <dgm:prSet phldrT="[Text]"/>
      <dgm:spPr/>
      <dgm:t>
        <a:bodyPr/>
        <a:lstStyle/>
        <a:p>
          <a:r>
            <a:rPr lang="en-US" dirty="0" smtClean="0"/>
            <a:t>Reconfigurable morphological computation</a:t>
          </a:r>
          <a:endParaRPr lang="en-US" dirty="0"/>
        </a:p>
      </dgm:t>
    </dgm:pt>
    <dgm:pt modelId="{CFC3D0EF-0656-44FF-A2E2-3BBBB36EC4C6}" type="parTrans" cxnId="{219823B0-F1BE-4028-9717-A04DC2FD80CC}">
      <dgm:prSet/>
      <dgm:spPr/>
      <dgm:t>
        <a:bodyPr/>
        <a:lstStyle/>
        <a:p>
          <a:endParaRPr lang="en-US"/>
        </a:p>
      </dgm:t>
    </dgm:pt>
    <dgm:pt modelId="{6B17E4A5-D260-4281-BEB2-027CAE148F8A}" type="sibTrans" cxnId="{219823B0-F1BE-4028-9717-A04DC2FD80CC}">
      <dgm:prSet/>
      <dgm:spPr/>
      <dgm:t>
        <a:bodyPr/>
        <a:lstStyle/>
        <a:p>
          <a:endParaRPr lang="en-US"/>
        </a:p>
      </dgm:t>
    </dgm:pt>
    <dgm:pt modelId="{28964F6F-D028-4B0E-BC07-ACCF7358963E}">
      <dgm:prSet phldrT="[Text]"/>
      <dgm:spPr/>
      <dgm:t>
        <a:bodyPr/>
        <a:lstStyle/>
        <a:p>
          <a:r>
            <a:rPr lang="en-US" dirty="0" smtClean="0"/>
            <a:t>Add compliance to simulation</a:t>
          </a:r>
          <a:endParaRPr lang="en-US" dirty="0"/>
        </a:p>
      </dgm:t>
    </dgm:pt>
    <dgm:pt modelId="{4E179D05-3E8D-45A7-A444-E7ECDA602724}" type="parTrans" cxnId="{175F0037-D97F-4527-AE90-1D5851B76A73}">
      <dgm:prSet/>
      <dgm:spPr/>
      <dgm:t>
        <a:bodyPr/>
        <a:lstStyle/>
        <a:p>
          <a:endParaRPr lang="en-US"/>
        </a:p>
      </dgm:t>
    </dgm:pt>
    <dgm:pt modelId="{3468A752-818D-4AB9-9FA8-220BF7FCCDDF}" type="sibTrans" cxnId="{175F0037-D97F-4527-AE90-1D5851B76A73}">
      <dgm:prSet/>
      <dgm:spPr/>
      <dgm:t>
        <a:bodyPr/>
        <a:lstStyle/>
        <a:p>
          <a:endParaRPr lang="en-US"/>
        </a:p>
      </dgm:t>
    </dgm:pt>
    <dgm:pt modelId="{C526F94B-37BB-47BA-BE43-A12470FFD27E}">
      <dgm:prSet phldrT="[Text]"/>
      <dgm:spPr/>
      <dgm:t>
        <a:bodyPr/>
        <a:lstStyle/>
        <a:p>
          <a:r>
            <a:rPr lang="en-US" dirty="0" smtClean="0"/>
            <a:t>Improvement of belt’s tightening</a:t>
          </a:r>
          <a:endParaRPr lang="en-US" dirty="0"/>
        </a:p>
      </dgm:t>
    </dgm:pt>
    <dgm:pt modelId="{317F0543-15B1-4C18-AE87-075D71F7321C}" type="parTrans" cxnId="{DDFD70AD-73EE-4D51-87C9-1E843741138D}">
      <dgm:prSet/>
      <dgm:spPr/>
      <dgm:t>
        <a:bodyPr/>
        <a:lstStyle/>
        <a:p>
          <a:endParaRPr lang="en-US"/>
        </a:p>
      </dgm:t>
    </dgm:pt>
    <dgm:pt modelId="{8434E07E-1749-445D-8FE6-FCD0796C7727}" type="sibTrans" cxnId="{DDFD70AD-73EE-4D51-87C9-1E843741138D}">
      <dgm:prSet/>
      <dgm:spPr/>
      <dgm:t>
        <a:bodyPr/>
        <a:lstStyle/>
        <a:p>
          <a:endParaRPr lang="en-US"/>
        </a:p>
      </dgm:t>
    </dgm:pt>
    <dgm:pt modelId="{6518A5AD-A90B-4E6A-A3FB-75B737118626}">
      <dgm:prSet phldrT="[Text]"/>
      <dgm:spPr/>
      <dgm:t>
        <a:bodyPr/>
        <a:lstStyle/>
        <a:p>
          <a:r>
            <a:rPr lang="en-US" dirty="0" smtClean="0"/>
            <a:t>Reinforcement of some 3D printed parts</a:t>
          </a:r>
          <a:endParaRPr lang="en-US" dirty="0"/>
        </a:p>
      </dgm:t>
    </dgm:pt>
    <dgm:pt modelId="{FA9109C2-C129-403D-9692-C0E1BC306498}" type="parTrans" cxnId="{7214E45E-77A4-4DF1-B828-F3799E6EF300}">
      <dgm:prSet/>
      <dgm:spPr/>
      <dgm:t>
        <a:bodyPr/>
        <a:lstStyle/>
        <a:p>
          <a:endParaRPr lang="en-US"/>
        </a:p>
      </dgm:t>
    </dgm:pt>
    <dgm:pt modelId="{5D260055-EE2D-46D0-92BD-C0C05A0A962A}" type="sibTrans" cxnId="{7214E45E-77A4-4DF1-B828-F3799E6EF300}">
      <dgm:prSet/>
      <dgm:spPr/>
      <dgm:t>
        <a:bodyPr/>
        <a:lstStyle/>
        <a:p>
          <a:endParaRPr lang="en-US"/>
        </a:p>
      </dgm:t>
    </dgm:pt>
    <dgm:pt modelId="{C1B9C228-7252-4566-A95C-D7624B2EC538}">
      <dgm:prSet phldrT="[Text]"/>
      <dgm:spPr/>
      <dgm:t>
        <a:bodyPr/>
        <a:lstStyle/>
        <a:p>
          <a:r>
            <a:rPr lang="en-US" dirty="0" smtClean="0"/>
            <a:t>Improve assembly process</a:t>
          </a:r>
          <a:endParaRPr lang="en-US" dirty="0"/>
        </a:p>
      </dgm:t>
    </dgm:pt>
    <dgm:pt modelId="{8DB18DE1-0FE1-4EE3-9D6F-A849E0E5A93D}" type="parTrans" cxnId="{D8909C24-82E8-4448-961B-2F270A271C2D}">
      <dgm:prSet/>
      <dgm:spPr/>
    </dgm:pt>
    <dgm:pt modelId="{C69B8C0A-3867-4E6A-9348-7F6263423AD6}" type="sibTrans" cxnId="{D8909C24-82E8-4448-961B-2F270A271C2D}">
      <dgm:prSet/>
      <dgm:spPr/>
    </dgm:pt>
    <dgm:pt modelId="{57932806-4273-43B5-A7A3-79E042EE3F2D}" type="pres">
      <dgm:prSet presAssocID="{C430AEB7-11E1-4862-9E97-036A9015036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653A50-E976-4250-BAEC-27354391C11F}" type="pres">
      <dgm:prSet presAssocID="{B2B6B485-BED6-4A72-9D22-B012BF375F8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C30129-5EE2-4736-BA39-A10C48877EC8}" type="pres">
      <dgm:prSet presAssocID="{EC348EAF-5ED4-493E-8511-AA3CFF4B881C}" presName="sibTrans" presStyleCnt="0"/>
      <dgm:spPr/>
    </dgm:pt>
    <dgm:pt modelId="{65B7125F-B3DC-46B1-BC24-D9E5ED29981B}" type="pres">
      <dgm:prSet presAssocID="{A331F4BE-22F6-427D-8A94-05A8481340D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8F3875-6CC4-491E-860C-57664BBD46BE}" type="pres">
      <dgm:prSet presAssocID="{2F6A5F9D-6087-49BE-A745-F15037326CB2}" presName="sibTrans" presStyleCnt="0"/>
      <dgm:spPr/>
    </dgm:pt>
    <dgm:pt modelId="{77D9B207-0591-499C-B21B-80E1A3C48B23}" type="pres">
      <dgm:prSet presAssocID="{974610EF-5085-46A3-A001-38B8391BE72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79070A-885D-48D3-B4C3-10FF388988D5}" type="presOf" srcId="{B2B6B485-BED6-4A72-9D22-B012BF375F88}" destId="{14653A50-E976-4250-BAEC-27354391C11F}" srcOrd="0" destOrd="0" presId="urn:microsoft.com/office/officeart/2005/8/layout/hList6"/>
    <dgm:cxn modelId="{263C2763-CED4-4ED7-AC04-AEF70E49FF2D}" type="presOf" srcId="{FB504305-E74A-4730-98DB-44F955F583AC}" destId="{65B7125F-B3DC-46B1-BC24-D9E5ED29981B}" srcOrd="0" destOrd="3" presId="urn:microsoft.com/office/officeart/2005/8/layout/hList6"/>
    <dgm:cxn modelId="{A10658EF-EC79-4969-A6BD-A0EB5EE075BC}" type="presOf" srcId="{85979A92-CA53-4F53-8229-A8139F8311B5}" destId="{14653A50-E976-4250-BAEC-27354391C11F}" srcOrd="0" destOrd="3" presId="urn:microsoft.com/office/officeart/2005/8/layout/hList6"/>
    <dgm:cxn modelId="{77F1BE46-4916-4DE1-9486-8DD3C6CBD776}" type="presOf" srcId="{4FDD86D5-0E97-457F-AB14-3EA609CF2394}" destId="{77D9B207-0591-499C-B21B-80E1A3C48B23}" srcOrd="0" destOrd="1" presId="urn:microsoft.com/office/officeart/2005/8/layout/hList6"/>
    <dgm:cxn modelId="{1F57E43C-4F50-4B3E-8517-E61506FD0972}" srcId="{C430AEB7-11E1-4862-9E97-036A9015036F}" destId="{A331F4BE-22F6-427D-8A94-05A8481340D3}" srcOrd="1" destOrd="0" parTransId="{91EBCF4E-7BC6-4BED-AD5A-EA1302CA163D}" sibTransId="{2F6A5F9D-6087-49BE-A745-F15037326CB2}"/>
    <dgm:cxn modelId="{9E9A72EC-B125-450E-94BC-68A949D35121}" type="presOf" srcId="{C1B9C228-7252-4566-A95C-D7624B2EC538}" destId="{65B7125F-B3DC-46B1-BC24-D9E5ED29981B}" srcOrd="0" destOrd="4" presId="urn:microsoft.com/office/officeart/2005/8/layout/hList6"/>
    <dgm:cxn modelId="{E0CB1F11-422C-418F-ACB5-61E4C4E70CDA}" type="presOf" srcId="{D765557F-161A-4284-A25B-E733751C665D}" destId="{14653A50-E976-4250-BAEC-27354391C11F}" srcOrd="0" destOrd="1" presId="urn:microsoft.com/office/officeart/2005/8/layout/hList6"/>
    <dgm:cxn modelId="{F91EBD6C-6DD2-48D0-A4A7-6A7D81ED81F1}" type="presOf" srcId="{974610EF-5085-46A3-A001-38B8391BE722}" destId="{77D9B207-0591-499C-B21B-80E1A3C48B23}" srcOrd="0" destOrd="0" presId="urn:microsoft.com/office/officeart/2005/8/layout/hList6"/>
    <dgm:cxn modelId="{12E64EA2-AEFD-4F5E-BC71-980DA177027C}" srcId="{A331F4BE-22F6-427D-8A94-05A8481340D3}" destId="{2421A96C-F1A7-4C56-80C1-C62BD5A1D294}" srcOrd="0" destOrd="0" parTransId="{946E4A24-A226-4B47-AB77-6A68BBA4DBAF}" sibTransId="{64B1FC25-57FD-419C-B6A5-C1B37B784F3E}"/>
    <dgm:cxn modelId="{DDFD70AD-73EE-4D51-87C9-1E843741138D}" srcId="{974610EF-5085-46A3-A001-38B8391BE722}" destId="{C526F94B-37BB-47BA-BE43-A12470FFD27E}" srcOrd="2" destOrd="0" parTransId="{317F0543-15B1-4C18-AE87-075D71F7321C}" sibTransId="{8434E07E-1749-445D-8FE6-FCD0796C7727}"/>
    <dgm:cxn modelId="{7214E45E-77A4-4DF1-B828-F3799E6EF300}" srcId="{974610EF-5085-46A3-A001-38B8391BE722}" destId="{6518A5AD-A90B-4E6A-A3FB-75B737118626}" srcOrd="3" destOrd="0" parTransId="{FA9109C2-C129-403D-9692-C0E1BC306498}" sibTransId="{5D260055-EE2D-46D0-92BD-C0C05A0A962A}"/>
    <dgm:cxn modelId="{27B5164C-AF26-4DC6-B5E3-D0D00A70CF02}" type="presOf" srcId="{6518A5AD-A90B-4E6A-A3FB-75B737118626}" destId="{77D9B207-0591-499C-B21B-80E1A3C48B23}" srcOrd="0" destOrd="4" presId="urn:microsoft.com/office/officeart/2005/8/layout/hList6"/>
    <dgm:cxn modelId="{5AC781F2-E1A5-4285-9ADB-CEC25458A260}" type="presOf" srcId="{C430AEB7-11E1-4862-9E97-036A9015036F}" destId="{57932806-4273-43B5-A7A3-79E042EE3F2D}" srcOrd="0" destOrd="0" presId="urn:microsoft.com/office/officeart/2005/8/layout/hList6"/>
    <dgm:cxn modelId="{219823B0-F1BE-4028-9717-A04DC2FD80CC}" srcId="{B2B6B485-BED6-4A72-9D22-B012BF375F88}" destId="{85979A92-CA53-4F53-8229-A8139F8311B5}" srcOrd="2" destOrd="0" parTransId="{CFC3D0EF-0656-44FF-A2E2-3BBBB36EC4C6}" sibTransId="{6B17E4A5-D260-4281-BEB2-027CAE148F8A}"/>
    <dgm:cxn modelId="{252770D6-9193-403C-AE5D-F16284641A7D}" type="presOf" srcId="{A427331E-C225-4BE6-8048-1B8DE82ED014}" destId="{14653A50-E976-4250-BAEC-27354391C11F}" srcOrd="0" destOrd="2" presId="urn:microsoft.com/office/officeart/2005/8/layout/hList6"/>
    <dgm:cxn modelId="{BFB272A5-44F1-40F4-AF3E-26A024078099}" type="presOf" srcId="{946CEAA9-A825-4C8B-A015-ADA1BDB691CE}" destId="{77D9B207-0591-499C-B21B-80E1A3C48B23}" srcOrd="0" destOrd="2" presId="urn:microsoft.com/office/officeart/2005/8/layout/hList6"/>
    <dgm:cxn modelId="{83F137AF-45FB-4AC2-9065-73E5AE1689AD}" type="presOf" srcId="{2421A96C-F1A7-4C56-80C1-C62BD5A1D294}" destId="{65B7125F-B3DC-46B1-BC24-D9E5ED29981B}" srcOrd="0" destOrd="1" presId="urn:microsoft.com/office/officeart/2005/8/layout/hList6"/>
    <dgm:cxn modelId="{A97B8118-27D2-4584-8BBD-493E7E43BF36}" type="presOf" srcId="{28964F6F-D028-4B0E-BC07-ACCF7358963E}" destId="{65B7125F-B3DC-46B1-BC24-D9E5ED29981B}" srcOrd="0" destOrd="2" presId="urn:microsoft.com/office/officeart/2005/8/layout/hList6"/>
    <dgm:cxn modelId="{D1BF847B-F059-498B-959A-58C6C0BFBF67}" type="presOf" srcId="{C526F94B-37BB-47BA-BE43-A12470FFD27E}" destId="{77D9B207-0591-499C-B21B-80E1A3C48B23}" srcOrd="0" destOrd="3" presId="urn:microsoft.com/office/officeart/2005/8/layout/hList6"/>
    <dgm:cxn modelId="{38AB7AFA-A335-44C8-BC29-B48068F005BA}" srcId="{C430AEB7-11E1-4862-9E97-036A9015036F}" destId="{B2B6B485-BED6-4A72-9D22-B012BF375F88}" srcOrd="0" destOrd="0" parTransId="{C5FDA3E1-5B8A-4CEE-A3D5-FC5E402B3424}" sibTransId="{EC348EAF-5ED4-493E-8511-AA3CFF4B881C}"/>
    <dgm:cxn modelId="{ECE91D37-D914-4333-BAD4-5A42F525159A}" type="presOf" srcId="{A331F4BE-22F6-427D-8A94-05A8481340D3}" destId="{65B7125F-B3DC-46B1-BC24-D9E5ED29981B}" srcOrd="0" destOrd="0" presId="urn:microsoft.com/office/officeart/2005/8/layout/hList6"/>
    <dgm:cxn modelId="{D5D53787-ABBE-4F37-830C-35D607CF136F}" srcId="{974610EF-5085-46A3-A001-38B8391BE722}" destId="{946CEAA9-A825-4C8B-A015-ADA1BDB691CE}" srcOrd="1" destOrd="0" parTransId="{1C885BC1-DBED-41B4-91F5-1425B69CC97D}" sibTransId="{65791DA3-4AC6-41E8-9D98-D51EA118482A}"/>
    <dgm:cxn modelId="{6B913242-196B-48E0-9240-B400E7305719}" srcId="{B2B6B485-BED6-4A72-9D22-B012BF375F88}" destId="{D765557F-161A-4284-A25B-E733751C665D}" srcOrd="0" destOrd="0" parTransId="{E83C6D04-057F-4492-964A-F50F33874C2E}" sibTransId="{61B539A1-1308-44F5-B450-20DA8E58A044}"/>
    <dgm:cxn modelId="{D8909C24-82E8-4448-961B-2F270A271C2D}" srcId="{A331F4BE-22F6-427D-8A94-05A8481340D3}" destId="{C1B9C228-7252-4566-A95C-D7624B2EC538}" srcOrd="3" destOrd="0" parTransId="{8DB18DE1-0FE1-4EE3-9D6F-A849E0E5A93D}" sibTransId="{C69B8C0A-3867-4E6A-9348-7F6263423AD6}"/>
    <dgm:cxn modelId="{175F0037-D97F-4527-AE90-1D5851B76A73}" srcId="{A331F4BE-22F6-427D-8A94-05A8481340D3}" destId="{28964F6F-D028-4B0E-BC07-ACCF7358963E}" srcOrd="1" destOrd="0" parTransId="{4E179D05-3E8D-45A7-A444-E7ECDA602724}" sibTransId="{3468A752-818D-4AB9-9FA8-220BF7FCCDDF}"/>
    <dgm:cxn modelId="{4B265E1D-A14A-46B6-9172-A9C87F3AED3A}" srcId="{B2B6B485-BED6-4A72-9D22-B012BF375F88}" destId="{A988159A-5DCD-477D-A2FB-598139C89B6A}" srcOrd="3" destOrd="0" parTransId="{01276879-17A2-490F-AF1D-FF6FACA4A563}" sibTransId="{04B98F81-F03E-48EA-B423-314F8C5675F2}"/>
    <dgm:cxn modelId="{8B916EBE-25A6-407F-A4C8-12B1712F949A}" srcId="{C430AEB7-11E1-4862-9E97-036A9015036F}" destId="{974610EF-5085-46A3-A001-38B8391BE722}" srcOrd="2" destOrd="0" parTransId="{9EBB3E93-C211-409E-9ECD-98F999DAB20E}" sibTransId="{8794141D-0CF6-412A-9DA2-5F89593DC6BB}"/>
    <dgm:cxn modelId="{A9FEBA93-B266-42C1-B266-83EED3E6DE9C}" srcId="{B2B6B485-BED6-4A72-9D22-B012BF375F88}" destId="{A427331E-C225-4BE6-8048-1B8DE82ED014}" srcOrd="1" destOrd="0" parTransId="{F85DB62A-14B9-4120-89E1-03D44D79C6CD}" sibTransId="{7371392E-C93A-4429-89BE-758E52AE3888}"/>
    <dgm:cxn modelId="{D872A305-5538-4D6F-9D33-0195D773E235}" type="presOf" srcId="{A988159A-5DCD-477D-A2FB-598139C89B6A}" destId="{14653A50-E976-4250-BAEC-27354391C11F}" srcOrd="0" destOrd="4" presId="urn:microsoft.com/office/officeart/2005/8/layout/hList6"/>
    <dgm:cxn modelId="{E4474581-217E-43CF-9D96-D8FA84D4FE74}" srcId="{974610EF-5085-46A3-A001-38B8391BE722}" destId="{4FDD86D5-0E97-457F-AB14-3EA609CF2394}" srcOrd="0" destOrd="0" parTransId="{D98C5A3F-8B46-4C88-9897-BA7553F49B31}" sibTransId="{8C7BDA05-FF1C-49B2-BD73-83713C11657D}"/>
    <dgm:cxn modelId="{F7C63B0B-E45E-4D77-AE0C-B2E549428B04}" srcId="{A331F4BE-22F6-427D-8A94-05A8481340D3}" destId="{FB504305-E74A-4730-98DB-44F955F583AC}" srcOrd="2" destOrd="0" parTransId="{D5014D61-A588-4479-BDD5-599ED30E70BD}" sibTransId="{185502E2-8026-40D2-B7A5-7D0CE7909EF6}"/>
    <dgm:cxn modelId="{8097DB35-B1A1-4B6C-B357-11AE9C2310BA}" type="presParOf" srcId="{57932806-4273-43B5-A7A3-79E042EE3F2D}" destId="{14653A50-E976-4250-BAEC-27354391C11F}" srcOrd="0" destOrd="0" presId="urn:microsoft.com/office/officeart/2005/8/layout/hList6"/>
    <dgm:cxn modelId="{6D95FE9B-1BF6-40FE-A093-268338B42E2B}" type="presParOf" srcId="{57932806-4273-43B5-A7A3-79E042EE3F2D}" destId="{1DC30129-5EE2-4736-BA39-A10C48877EC8}" srcOrd="1" destOrd="0" presId="urn:microsoft.com/office/officeart/2005/8/layout/hList6"/>
    <dgm:cxn modelId="{9898BAB5-3BDE-4360-BD41-85FAB6D44930}" type="presParOf" srcId="{57932806-4273-43B5-A7A3-79E042EE3F2D}" destId="{65B7125F-B3DC-46B1-BC24-D9E5ED29981B}" srcOrd="2" destOrd="0" presId="urn:microsoft.com/office/officeart/2005/8/layout/hList6"/>
    <dgm:cxn modelId="{9A2AEB0E-34D2-4D53-9251-66EF61DBA3A6}" type="presParOf" srcId="{57932806-4273-43B5-A7A3-79E042EE3F2D}" destId="{918F3875-6CC4-491E-860C-57664BBD46BE}" srcOrd="3" destOrd="0" presId="urn:microsoft.com/office/officeart/2005/8/layout/hList6"/>
    <dgm:cxn modelId="{6E4552DF-440A-45DD-9066-DF758361DB97}" type="presParOf" srcId="{57932806-4273-43B5-A7A3-79E042EE3F2D}" destId="{77D9B207-0591-499C-B21B-80E1A3C48B23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8965CC-4332-4922-B974-C8C0D90C599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95033F-BDB4-4685-BBE6-8D66A29799EF}">
      <dgm:prSet phldrT="[Text]"/>
      <dgm:spPr>
        <a:solidFill>
          <a:srgbClr val="323F4F"/>
        </a:solidFill>
      </dgm:spPr>
      <dgm:t>
        <a:bodyPr/>
        <a:lstStyle/>
        <a:p>
          <a:r>
            <a:rPr lang="en-US" dirty="0"/>
            <a:t>On-going line of research at MMMI</a:t>
          </a:r>
        </a:p>
      </dgm:t>
    </dgm:pt>
    <dgm:pt modelId="{2792CEBE-FF59-4741-9A63-7CE5BE428445}" type="parTrans" cxnId="{75D6FDD6-7A54-4CC5-BB85-C31A32F01108}">
      <dgm:prSet/>
      <dgm:spPr/>
      <dgm:t>
        <a:bodyPr/>
        <a:lstStyle/>
        <a:p>
          <a:endParaRPr lang="en-US"/>
        </a:p>
      </dgm:t>
    </dgm:pt>
    <dgm:pt modelId="{28D42B30-8EBC-4387-9859-1B44121C3510}" type="sibTrans" cxnId="{75D6FDD6-7A54-4CC5-BB85-C31A32F01108}">
      <dgm:prSet/>
      <dgm:spPr/>
      <dgm:t>
        <a:bodyPr/>
        <a:lstStyle/>
        <a:p>
          <a:endParaRPr lang="en-US"/>
        </a:p>
      </dgm:t>
    </dgm:pt>
    <dgm:pt modelId="{C25517B8-CC4A-42D7-BC7F-EC546EE2A118}">
      <dgm:prSet phldrT="[Text]"/>
      <dgm:spPr/>
      <dgm:t>
        <a:bodyPr/>
        <a:lstStyle/>
        <a:p>
          <a:r>
            <a:rPr lang="en-US" dirty="0"/>
            <a:t>Existing models are complex and expensive</a:t>
          </a:r>
        </a:p>
      </dgm:t>
    </dgm:pt>
    <dgm:pt modelId="{5370347A-6723-4605-8511-266AD00F9723}" type="parTrans" cxnId="{A885A577-31FC-45A1-9D65-459D712BB9BE}">
      <dgm:prSet/>
      <dgm:spPr/>
      <dgm:t>
        <a:bodyPr/>
        <a:lstStyle/>
        <a:p>
          <a:endParaRPr lang="en-US"/>
        </a:p>
      </dgm:t>
    </dgm:pt>
    <dgm:pt modelId="{1F0F655D-8C6F-41CA-9210-5F5CF3538F01}" type="sibTrans" cxnId="{A885A577-31FC-45A1-9D65-459D712BB9BE}">
      <dgm:prSet/>
      <dgm:spPr/>
      <dgm:t>
        <a:bodyPr/>
        <a:lstStyle/>
        <a:p>
          <a:endParaRPr lang="en-US"/>
        </a:p>
      </dgm:t>
    </dgm:pt>
    <dgm:pt modelId="{57336E75-FEFE-45A2-A411-2559E11DC60E}">
      <dgm:prSet phldrT="[Text]"/>
      <dgm:spPr/>
      <dgm:t>
        <a:bodyPr/>
        <a:lstStyle/>
        <a:p>
          <a:r>
            <a:rPr lang="en-US" dirty="0" smtClean="0"/>
            <a:t>Do </a:t>
          </a:r>
          <a:r>
            <a:rPr lang="en-US" dirty="0"/>
            <a:t>not </a:t>
          </a:r>
          <a:r>
            <a:rPr lang="en-US" dirty="0" smtClean="0"/>
            <a:t>offer </a:t>
          </a:r>
          <a:r>
            <a:rPr lang="en-US" dirty="0"/>
            <a:t>all the </a:t>
          </a:r>
          <a:r>
            <a:rPr lang="en-US" dirty="0" smtClean="0"/>
            <a:t>needed capabilities</a:t>
          </a:r>
          <a:endParaRPr lang="en-US" dirty="0"/>
        </a:p>
      </dgm:t>
    </dgm:pt>
    <dgm:pt modelId="{9F680C04-A36E-4ADD-BA41-A3511CFB089A}" type="parTrans" cxnId="{CCB66AFD-9BA0-4C92-993D-3885EF4E9C87}">
      <dgm:prSet/>
      <dgm:spPr/>
      <dgm:t>
        <a:bodyPr/>
        <a:lstStyle/>
        <a:p>
          <a:endParaRPr lang="en-US"/>
        </a:p>
      </dgm:t>
    </dgm:pt>
    <dgm:pt modelId="{131AB1AC-DC6B-4DAF-BAC2-5FA3E0850145}" type="sibTrans" cxnId="{CCB66AFD-9BA0-4C92-993D-3885EF4E9C87}">
      <dgm:prSet/>
      <dgm:spPr/>
      <dgm:t>
        <a:bodyPr/>
        <a:lstStyle/>
        <a:p>
          <a:endParaRPr lang="en-US"/>
        </a:p>
      </dgm:t>
    </dgm:pt>
    <dgm:pt modelId="{C8B36B2E-79C9-4EC6-82A7-12A564C2A16F}" type="pres">
      <dgm:prSet presAssocID="{E28965CC-4332-4922-B974-C8C0D90C599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E232EF-9C17-4731-B49A-5F50755476FB}" type="pres">
      <dgm:prSet presAssocID="{AB95033F-BDB4-4685-BBE6-8D66A29799E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B4C923-9EAE-47A2-9AD7-3927F99D0A9E}" type="pres">
      <dgm:prSet presAssocID="{28D42B30-8EBC-4387-9859-1B44121C3510}" presName="spacer" presStyleCnt="0"/>
      <dgm:spPr/>
    </dgm:pt>
    <dgm:pt modelId="{3F0A56DF-7F2E-4650-8185-EEFCDD5BDAB2}" type="pres">
      <dgm:prSet presAssocID="{C25517B8-CC4A-42D7-BC7F-EC546EE2A11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BF9943-2419-4D65-85CD-D46240C7D54B}" type="pres">
      <dgm:prSet presAssocID="{1F0F655D-8C6F-41CA-9210-5F5CF3538F01}" presName="spacer" presStyleCnt="0"/>
      <dgm:spPr/>
    </dgm:pt>
    <dgm:pt modelId="{4263CEBC-A83A-46C9-B298-552307FFCB93}" type="pres">
      <dgm:prSet presAssocID="{57336E75-FEFE-45A2-A411-2559E11DC60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71AB32-4E3F-4704-85A4-9C21E5FB4A31}" type="presOf" srcId="{AB95033F-BDB4-4685-BBE6-8D66A29799EF}" destId="{87E232EF-9C17-4731-B49A-5F50755476FB}" srcOrd="0" destOrd="0" presId="urn:microsoft.com/office/officeart/2005/8/layout/vList2"/>
    <dgm:cxn modelId="{CCB66AFD-9BA0-4C92-993D-3885EF4E9C87}" srcId="{E28965CC-4332-4922-B974-C8C0D90C5999}" destId="{57336E75-FEFE-45A2-A411-2559E11DC60E}" srcOrd="2" destOrd="0" parTransId="{9F680C04-A36E-4ADD-BA41-A3511CFB089A}" sibTransId="{131AB1AC-DC6B-4DAF-BAC2-5FA3E0850145}"/>
    <dgm:cxn modelId="{A885A577-31FC-45A1-9D65-459D712BB9BE}" srcId="{E28965CC-4332-4922-B974-C8C0D90C5999}" destId="{C25517B8-CC4A-42D7-BC7F-EC546EE2A118}" srcOrd="1" destOrd="0" parTransId="{5370347A-6723-4605-8511-266AD00F9723}" sibTransId="{1F0F655D-8C6F-41CA-9210-5F5CF3538F01}"/>
    <dgm:cxn modelId="{78D15D2A-938B-49DD-9F0C-111F18B7F138}" type="presOf" srcId="{57336E75-FEFE-45A2-A411-2559E11DC60E}" destId="{4263CEBC-A83A-46C9-B298-552307FFCB93}" srcOrd="0" destOrd="0" presId="urn:microsoft.com/office/officeart/2005/8/layout/vList2"/>
    <dgm:cxn modelId="{56F29F9B-286C-40BF-8AA3-489C8C6C1243}" type="presOf" srcId="{C25517B8-CC4A-42D7-BC7F-EC546EE2A118}" destId="{3F0A56DF-7F2E-4650-8185-EEFCDD5BDAB2}" srcOrd="0" destOrd="0" presId="urn:microsoft.com/office/officeart/2005/8/layout/vList2"/>
    <dgm:cxn modelId="{6CB3F0D9-FE41-49CA-96B0-69EACA2044E2}" type="presOf" srcId="{E28965CC-4332-4922-B974-C8C0D90C5999}" destId="{C8B36B2E-79C9-4EC6-82A7-12A564C2A16F}" srcOrd="0" destOrd="0" presId="urn:microsoft.com/office/officeart/2005/8/layout/vList2"/>
    <dgm:cxn modelId="{75D6FDD6-7A54-4CC5-BB85-C31A32F01108}" srcId="{E28965CC-4332-4922-B974-C8C0D90C5999}" destId="{AB95033F-BDB4-4685-BBE6-8D66A29799EF}" srcOrd="0" destOrd="0" parTransId="{2792CEBE-FF59-4741-9A63-7CE5BE428445}" sibTransId="{28D42B30-8EBC-4387-9859-1B44121C3510}"/>
    <dgm:cxn modelId="{51A47AE8-5B40-4062-8DEF-D8A8647BA132}" type="presParOf" srcId="{C8B36B2E-79C9-4EC6-82A7-12A564C2A16F}" destId="{87E232EF-9C17-4731-B49A-5F50755476FB}" srcOrd="0" destOrd="0" presId="urn:microsoft.com/office/officeart/2005/8/layout/vList2"/>
    <dgm:cxn modelId="{7576F371-0AFB-499F-9F38-B1D61178D3A0}" type="presParOf" srcId="{C8B36B2E-79C9-4EC6-82A7-12A564C2A16F}" destId="{90B4C923-9EAE-47A2-9AD7-3927F99D0A9E}" srcOrd="1" destOrd="0" presId="urn:microsoft.com/office/officeart/2005/8/layout/vList2"/>
    <dgm:cxn modelId="{DBB5B195-A244-4831-894B-75F30E18E4E5}" type="presParOf" srcId="{C8B36B2E-79C9-4EC6-82A7-12A564C2A16F}" destId="{3F0A56DF-7F2E-4650-8185-EEFCDD5BDAB2}" srcOrd="2" destOrd="0" presId="urn:microsoft.com/office/officeart/2005/8/layout/vList2"/>
    <dgm:cxn modelId="{B6828C54-3E70-46F1-9DFC-E4BBA07EAD41}" type="presParOf" srcId="{C8B36B2E-79C9-4EC6-82A7-12A564C2A16F}" destId="{7FBF9943-2419-4D65-85CD-D46240C7D54B}" srcOrd="3" destOrd="0" presId="urn:microsoft.com/office/officeart/2005/8/layout/vList2"/>
    <dgm:cxn modelId="{85EBEA7E-8CB3-4CD7-8394-9E4C19524A8B}" type="presParOf" srcId="{C8B36B2E-79C9-4EC6-82A7-12A564C2A16F}" destId="{4263CEBC-A83A-46C9-B298-552307FFCB9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DB9C16-7283-4FB9-8ED3-9C4DBCCD954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1E796AF8-7535-4CBD-A93B-28013317FD75}">
      <dgm:prSet phldrT="[Text]"/>
      <dgm:spPr/>
      <dgm:t>
        <a:bodyPr/>
        <a:lstStyle/>
        <a:p>
          <a:r>
            <a:rPr lang="en-US" dirty="0"/>
            <a:t>Working prototype</a:t>
          </a:r>
        </a:p>
      </dgm:t>
    </dgm:pt>
    <dgm:pt modelId="{DAA7D71E-D585-40F2-BC4D-8712E7ACC80D}" type="parTrans" cxnId="{CFEF9896-60E5-40F4-93DA-935AE5B18A4B}">
      <dgm:prSet/>
      <dgm:spPr/>
      <dgm:t>
        <a:bodyPr/>
        <a:lstStyle/>
        <a:p>
          <a:endParaRPr lang="en-US"/>
        </a:p>
      </dgm:t>
    </dgm:pt>
    <dgm:pt modelId="{E1C98F14-B019-433A-B6BC-7523DABD328B}" type="sibTrans" cxnId="{CFEF9896-60E5-40F4-93DA-935AE5B18A4B}">
      <dgm:prSet/>
      <dgm:spPr/>
      <dgm:t>
        <a:bodyPr/>
        <a:lstStyle/>
        <a:p>
          <a:endParaRPr lang="en-US"/>
        </a:p>
      </dgm:t>
    </dgm:pt>
    <dgm:pt modelId="{5CB84E72-0A64-4BFD-A59E-1AE3030AF600}">
      <dgm:prSet phldrT="[Text]"/>
      <dgm:spPr/>
      <dgm:t>
        <a:bodyPr/>
        <a:lstStyle/>
        <a:p>
          <a:r>
            <a:rPr lang="en-US"/>
            <a:t>Simulation environment</a:t>
          </a:r>
          <a:endParaRPr lang="en-US" dirty="0"/>
        </a:p>
      </dgm:t>
    </dgm:pt>
    <dgm:pt modelId="{9C7C37EF-0FCB-44E1-B2BF-4D37D1C3EAD0}" type="parTrans" cxnId="{7FCF17AB-2A29-4758-8EBD-C2B2F2E9ADF6}">
      <dgm:prSet/>
      <dgm:spPr/>
      <dgm:t>
        <a:bodyPr/>
        <a:lstStyle/>
        <a:p>
          <a:endParaRPr lang="en-US"/>
        </a:p>
      </dgm:t>
    </dgm:pt>
    <dgm:pt modelId="{8C3ADA71-7538-4B97-8A09-B4AA7118DFCA}" type="sibTrans" cxnId="{7FCF17AB-2A29-4758-8EBD-C2B2F2E9ADF6}">
      <dgm:prSet/>
      <dgm:spPr/>
      <dgm:t>
        <a:bodyPr/>
        <a:lstStyle/>
        <a:p>
          <a:endParaRPr lang="en-US"/>
        </a:p>
      </dgm:t>
    </dgm:pt>
    <dgm:pt modelId="{5F3D3485-6110-4119-86C2-75BC2375FAED}">
      <dgm:prSet phldrT="[Text]"/>
      <dgm:spPr/>
      <dgm:t>
        <a:bodyPr/>
        <a:lstStyle/>
        <a:p>
          <a:r>
            <a:rPr lang="en-US" dirty="0"/>
            <a:t>Test bench</a:t>
          </a:r>
        </a:p>
      </dgm:t>
    </dgm:pt>
    <dgm:pt modelId="{1666041B-38F4-476F-ACB9-AE1CBA4E671E}" type="parTrans" cxnId="{8D7962A4-23E9-42C2-8729-2BA81FFC3FDC}">
      <dgm:prSet/>
      <dgm:spPr/>
      <dgm:t>
        <a:bodyPr/>
        <a:lstStyle/>
        <a:p>
          <a:endParaRPr lang="en-US"/>
        </a:p>
      </dgm:t>
    </dgm:pt>
    <dgm:pt modelId="{4DDE7356-B50B-4C47-9A46-B5AEBFC679B8}" type="sibTrans" cxnId="{8D7962A4-23E9-42C2-8729-2BA81FFC3FDC}">
      <dgm:prSet/>
      <dgm:spPr/>
      <dgm:t>
        <a:bodyPr/>
        <a:lstStyle/>
        <a:p>
          <a:endParaRPr lang="en-US"/>
        </a:p>
      </dgm:t>
    </dgm:pt>
    <dgm:pt modelId="{924BDC53-F0BE-4AB6-8BD5-875283900604}">
      <dgm:prSet phldrT="[Text]"/>
      <dgm:spPr/>
      <dgm:t>
        <a:bodyPr/>
        <a:lstStyle/>
        <a:p>
          <a:r>
            <a:rPr lang="en-US" dirty="0"/>
            <a:t>Mathematical framework</a:t>
          </a:r>
        </a:p>
      </dgm:t>
    </dgm:pt>
    <dgm:pt modelId="{B59FC1A6-3065-4842-94DF-85CF5BDA57D8}" type="parTrans" cxnId="{6A864DF9-99E8-483F-8373-3F189582DC67}">
      <dgm:prSet/>
      <dgm:spPr/>
      <dgm:t>
        <a:bodyPr/>
        <a:lstStyle/>
        <a:p>
          <a:endParaRPr lang="en-US"/>
        </a:p>
      </dgm:t>
    </dgm:pt>
    <dgm:pt modelId="{AB8B01C5-F1E3-40C4-986A-095E757C69FB}" type="sibTrans" cxnId="{6A864DF9-99E8-483F-8373-3F189582DC67}">
      <dgm:prSet/>
      <dgm:spPr/>
      <dgm:t>
        <a:bodyPr/>
        <a:lstStyle/>
        <a:p>
          <a:endParaRPr lang="en-US"/>
        </a:p>
      </dgm:t>
    </dgm:pt>
    <dgm:pt modelId="{A1087C8B-0B92-490A-87D3-FBD1EA6CB118}" type="pres">
      <dgm:prSet presAssocID="{D4DB9C16-7283-4FB9-8ED3-9C4DBCCD9542}" presName="linear" presStyleCnt="0">
        <dgm:presLayoutVars>
          <dgm:animLvl val="lvl"/>
          <dgm:resizeHandles val="exact"/>
        </dgm:presLayoutVars>
      </dgm:prSet>
      <dgm:spPr/>
    </dgm:pt>
    <dgm:pt modelId="{904E8596-D8C9-4477-AE69-984FDE193699}" type="pres">
      <dgm:prSet presAssocID="{1E796AF8-7535-4CBD-A93B-28013317FD75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0D2E54-A788-4337-A3AF-93B57C4E175B}" type="pres">
      <dgm:prSet presAssocID="{E1C98F14-B019-433A-B6BC-7523DABD328B}" presName="spacer" presStyleCnt="0"/>
      <dgm:spPr/>
    </dgm:pt>
    <dgm:pt modelId="{25E8C863-D19C-47EF-9499-7F2076CA06AC}" type="pres">
      <dgm:prSet presAssocID="{5CB84E72-0A64-4BFD-A59E-1AE3030AF60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5C25-C720-40F3-BA6D-0B18520E4C49}" type="pres">
      <dgm:prSet presAssocID="{8C3ADA71-7538-4B97-8A09-B4AA7118DFCA}" presName="spacer" presStyleCnt="0"/>
      <dgm:spPr/>
    </dgm:pt>
    <dgm:pt modelId="{4761FC01-1DD2-457F-B670-C7C519CA4475}" type="pres">
      <dgm:prSet presAssocID="{5F3D3485-6110-4119-86C2-75BC2375FAED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93343A-D20C-40E0-982F-7E0BCFBEC9A9}" type="pres">
      <dgm:prSet presAssocID="{4DDE7356-B50B-4C47-9A46-B5AEBFC679B8}" presName="spacer" presStyleCnt="0"/>
      <dgm:spPr/>
    </dgm:pt>
    <dgm:pt modelId="{906B3475-86DD-4077-808A-DEE85E5F956F}" type="pres">
      <dgm:prSet presAssocID="{924BDC53-F0BE-4AB6-8BD5-875283900604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9E4021-7E17-4240-9038-90D7CA7F075E}" type="presOf" srcId="{5CB84E72-0A64-4BFD-A59E-1AE3030AF600}" destId="{25E8C863-D19C-47EF-9499-7F2076CA06AC}" srcOrd="0" destOrd="0" presId="urn:microsoft.com/office/officeart/2005/8/layout/vList2"/>
    <dgm:cxn modelId="{8D7962A4-23E9-42C2-8729-2BA81FFC3FDC}" srcId="{D4DB9C16-7283-4FB9-8ED3-9C4DBCCD9542}" destId="{5F3D3485-6110-4119-86C2-75BC2375FAED}" srcOrd="2" destOrd="0" parTransId="{1666041B-38F4-476F-ACB9-AE1CBA4E671E}" sibTransId="{4DDE7356-B50B-4C47-9A46-B5AEBFC679B8}"/>
    <dgm:cxn modelId="{6D3D052F-0B07-425F-8027-70BC75949A09}" type="presOf" srcId="{5F3D3485-6110-4119-86C2-75BC2375FAED}" destId="{4761FC01-1DD2-457F-B670-C7C519CA4475}" srcOrd="0" destOrd="0" presId="urn:microsoft.com/office/officeart/2005/8/layout/vList2"/>
    <dgm:cxn modelId="{CFEF9896-60E5-40F4-93DA-935AE5B18A4B}" srcId="{D4DB9C16-7283-4FB9-8ED3-9C4DBCCD9542}" destId="{1E796AF8-7535-4CBD-A93B-28013317FD75}" srcOrd="0" destOrd="0" parTransId="{DAA7D71E-D585-40F2-BC4D-8712E7ACC80D}" sibTransId="{E1C98F14-B019-433A-B6BC-7523DABD328B}"/>
    <dgm:cxn modelId="{027DCBDD-0244-497A-A512-A387416B5CB2}" type="presOf" srcId="{924BDC53-F0BE-4AB6-8BD5-875283900604}" destId="{906B3475-86DD-4077-808A-DEE85E5F956F}" srcOrd="0" destOrd="0" presId="urn:microsoft.com/office/officeart/2005/8/layout/vList2"/>
    <dgm:cxn modelId="{6555DA0E-0758-4CB6-BA50-C53548B48A12}" type="presOf" srcId="{1E796AF8-7535-4CBD-A93B-28013317FD75}" destId="{904E8596-D8C9-4477-AE69-984FDE193699}" srcOrd="0" destOrd="0" presId="urn:microsoft.com/office/officeart/2005/8/layout/vList2"/>
    <dgm:cxn modelId="{6A864DF9-99E8-483F-8373-3F189582DC67}" srcId="{D4DB9C16-7283-4FB9-8ED3-9C4DBCCD9542}" destId="{924BDC53-F0BE-4AB6-8BD5-875283900604}" srcOrd="3" destOrd="0" parTransId="{B59FC1A6-3065-4842-94DF-85CF5BDA57D8}" sibTransId="{AB8B01C5-F1E3-40C4-986A-095E757C69FB}"/>
    <dgm:cxn modelId="{C58BD556-8ACB-4E60-A8E3-FE00D0E146A3}" type="presOf" srcId="{D4DB9C16-7283-4FB9-8ED3-9C4DBCCD9542}" destId="{A1087C8B-0B92-490A-87D3-FBD1EA6CB118}" srcOrd="0" destOrd="0" presId="urn:microsoft.com/office/officeart/2005/8/layout/vList2"/>
    <dgm:cxn modelId="{7FCF17AB-2A29-4758-8EBD-C2B2F2E9ADF6}" srcId="{D4DB9C16-7283-4FB9-8ED3-9C4DBCCD9542}" destId="{5CB84E72-0A64-4BFD-A59E-1AE3030AF600}" srcOrd="1" destOrd="0" parTransId="{9C7C37EF-0FCB-44E1-B2BF-4D37D1C3EAD0}" sibTransId="{8C3ADA71-7538-4B97-8A09-B4AA7118DFCA}"/>
    <dgm:cxn modelId="{1108549D-3896-4D53-8A5B-C39BD96F1619}" type="presParOf" srcId="{A1087C8B-0B92-490A-87D3-FBD1EA6CB118}" destId="{904E8596-D8C9-4477-AE69-984FDE193699}" srcOrd="0" destOrd="0" presId="urn:microsoft.com/office/officeart/2005/8/layout/vList2"/>
    <dgm:cxn modelId="{1A2A7FB9-71B7-491F-9514-739CB516A406}" type="presParOf" srcId="{A1087C8B-0B92-490A-87D3-FBD1EA6CB118}" destId="{610D2E54-A788-4337-A3AF-93B57C4E175B}" srcOrd="1" destOrd="0" presId="urn:microsoft.com/office/officeart/2005/8/layout/vList2"/>
    <dgm:cxn modelId="{3469FCB2-FD0C-4587-813E-B1EEB33AF5C3}" type="presParOf" srcId="{A1087C8B-0B92-490A-87D3-FBD1EA6CB118}" destId="{25E8C863-D19C-47EF-9499-7F2076CA06AC}" srcOrd="2" destOrd="0" presId="urn:microsoft.com/office/officeart/2005/8/layout/vList2"/>
    <dgm:cxn modelId="{1B7491D6-A5EE-4B0F-942D-E01327925490}" type="presParOf" srcId="{A1087C8B-0B92-490A-87D3-FBD1EA6CB118}" destId="{5E5D5C25-C720-40F3-BA6D-0B18520E4C49}" srcOrd="3" destOrd="0" presId="urn:microsoft.com/office/officeart/2005/8/layout/vList2"/>
    <dgm:cxn modelId="{52EA726F-87D8-4F41-AAEC-80055E9D6CFE}" type="presParOf" srcId="{A1087C8B-0B92-490A-87D3-FBD1EA6CB118}" destId="{4761FC01-1DD2-457F-B670-C7C519CA4475}" srcOrd="4" destOrd="0" presId="urn:microsoft.com/office/officeart/2005/8/layout/vList2"/>
    <dgm:cxn modelId="{F560727C-1242-47CA-A808-B27FEE5B65A7}" type="presParOf" srcId="{A1087C8B-0B92-490A-87D3-FBD1EA6CB118}" destId="{D693343A-D20C-40E0-982F-7E0BCFBEC9A9}" srcOrd="5" destOrd="0" presId="urn:microsoft.com/office/officeart/2005/8/layout/vList2"/>
    <dgm:cxn modelId="{5755FF39-A7E0-42F0-A160-BCC71DB4E661}" type="presParOf" srcId="{A1087C8B-0B92-490A-87D3-FBD1EA6CB118}" destId="{906B3475-86DD-4077-808A-DEE85E5F956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23A866-9CA9-41FD-A220-AEF755025ED2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744D9A-55E4-4590-AEDB-FE86693DE072}">
      <dgm:prSet phldrT="[Text]"/>
      <dgm:spPr/>
      <dgm:t>
        <a:bodyPr/>
        <a:lstStyle/>
        <a:p>
          <a:r>
            <a:rPr lang="en-US" dirty="0" smtClean="0"/>
            <a:t>Multiple legs</a:t>
          </a:r>
          <a:endParaRPr lang="en-US" dirty="0"/>
        </a:p>
      </dgm:t>
    </dgm:pt>
    <dgm:pt modelId="{CD8CA85F-4DA1-4A41-A148-405DA511DA12}" type="parTrans" cxnId="{FBF1DFD3-C1A5-404D-9DF3-6B866B8EADF4}">
      <dgm:prSet/>
      <dgm:spPr/>
      <dgm:t>
        <a:bodyPr/>
        <a:lstStyle/>
        <a:p>
          <a:endParaRPr lang="en-US"/>
        </a:p>
      </dgm:t>
    </dgm:pt>
    <dgm:pt modelId="{4E7C225C-3035-433A-9B95-583B0E158DDC}" type="sibTrans" cxnId="{FBF1DFD3-C1A5-404D-9DF3-6B866B8EADF4}">
      <dgm:prSet/>
      <dgm:spPr/>
      <dgm:t>
        <a:bodyPr/>
        <a:lstStyle/>
        <a:p>
          <a:endParaRPr lang="en-US"/>
        </a:p>
      </dgm:t>
    </dgm:pt>
    <dgm:pt modelId="{8840FA20-8A97-42BB-915D-8B783791E87E}">
      <dgm:prSet phldrT="[Text]"/>
      <dgm:spPr/>
      <dgm:t>
        <a:bodyPr/>
        <a:lstStyle/>
        <a:p>
          <a:r>
            <a:rPr lang="en-US" dirty="0" smtClean="0"/>
            <a:t>Bipeds</a:t>
          </a:r>
          <a:endParaRPr lang="en-US" dirty="0"/>
        </a:p>
      </dgm:t>
    </dgm:pt>
    <dgm:pt modelId="{85BEA4C8-C9D2-44C8-B472-F27EE5C29022}" type="parTrans" cxnId="{A57F51C2-94FF-4D92-BD97-03274B38D22B}">
      <dgm:prSet/>
      <dgm:spPr/>
      <dgm:t>
        <a:bodyPr/>
        <a:lstStyle/>
        <a:p>
          <a:endParaRPr lang="en-US"/>
        </a:p>
      </dgm:t>
    </dgm:pt>
    <dgm:pt modelId="{CEEBC27E-FE0A-469C-B85F-7EBA5B3A37E4}" type="sibTrans" cxnId="{A57F51C2-94FF-4D92-BD97-03274B38D22B}">
      <dgm:prSet/>
      <dgm:spPr/>
      <dgm:t>
        <a:bodyPr/>
        <a:lstStyle/>
        <a:p>
          <a:endParaRPr lang="en-US"/>
        </a:p>
      </dgm:t>
    </dgm:pt>
    <dgm:pt modelId="{BF2EF8C4-B548-4261-A880-C19ACCB1084F}">
      <dgm:prSet phldrT="[Text]"/>
      <dgm:spPr/>
      <dgm:t>
        <a:bodyPr/>
        <a:lstStyle/>
        <a:p>
          <a:r>
            <a:rPr lang="en-US" dirty="0" smtClean="0"/>
            <a:t>Wheeled robot</a:t>
          </a:r>
          <a:endParaRPr lang="en-US" dirty="0"/>
        </a:p>
      </dgm:t>
    </dgm:pt>
    <dgm:pt modelId="{87960B80-F30E-47C4-B075-0D5EB5D1F6B6}" type="sibTrans" cxnId="{3CB137BA-0EC6-4A2A-BD4F-7082768EBF78}">
      <dgm:prSet/>
      <dgm:spPr/>
      <dgm:t>
        <a:bodyPr/>
        <a:lstStyle/>
        <a:p>
          <a:endParaRPr lang="en-US"/>
        </a:p>
      </dgm:t>
    </dgm:pt>
    <dgm:pt modelId="{0D8F3933-C290-4222-81B6-953551B7BA36}" type="parTrans" cxnId="{3CB137BA-0EC6-4A2A-BD4F-7082768EBF78}">
      <dgm:prSet/>
      <dgm:spPr/>
      <dgm:t>
        <a:bodyPr/>
        <a:lstStyle/>
        <a:p>
          <a:endParaRPr lang="en-US"/>
        </a:p>
      </dgm:t>
    </dgm:pt>
    <dgm:pt modelId="{F9A54957-D777-42EC-B1FC-C3BCEFA720D0}" type="pres">
      <dgm:prSet presAssocID="{D323A866-9CA9-41FD-A220-AEF755025ED2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429AEE93-DFF1-4126-B882-CCC9B8824267}" type="pres">
      <dgm:prSet presAssocID="{BF2EF8C4-B548-4261-A880-C19ACCB1084F}" presName="composite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47DF1127-0CFE-419C-89EF-578398C031D5}" type="pres">
      <dgm:prSet presAssocID="{BF2EF8C4-B548-4261-A880-C19ACCB1084F}" presName="Accent" presStyleLbl="trAlignAcc1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8F2A573-81F9-4EF5-B74E-5BE915F84EF7}" type="pres">
      <dgm:prSet presAssocID="{BF2EF8C4-B548-4261-A880-C19ACCB1084F}" presName="Image" presStyleLbl="alignImgPlace1" presStyleIdx="0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t>
        <a:bodyPr/>
        <a:lstStyle/>
        <a:p>
          <a:endParaRPr lang="en-US"/>
        </a:p>
      </dgm:t>
    </dgm:pt>
    <dgm:pt modelId="{30094BD4-D3DD-4DEB-8053-425812CD342B}" type="pres">
      <dgm:prSet presAssocID="{BF2EF8C4-B548-4261-A880-C19ACCB1084F}" presName="ChildComposite" presStyleCnt="0"/>
      <dgm:spPr/>
      <dgm:t>
        <a:bodyPr/>
        <a:lstStyle/>
        <a:p>
          <a:endParaRPr lang="en-US"/>
        </a:p>
      </dgm:t>
    </dgm:pt>
    <dgm:pt modelId="{85458674-E40F-4C9F-AEEE-63C614345E12}" type="pres">
      <dgm:prSet presAssocID="{BF2EF8C4-B548-4261-A880-C19ACCB1084F}" presName="Child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671BF3-D5EF-4DAA-A537-6733C360887E}" type="pres">
      <dgm:prSet presAssocID="{BF2EF8C4-B548-4261-A880-C19ACCB1084F}" presName="Parent" presStyleLbl="revTx" presStyleIdx="0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AB6B12-787E-4605-AD85-71671B91C6EA}" type="pres">
      <dgm:prSet presAssocID="{87960B80-F30E-47C4-B075-0D5EB5D1F6B6}" presName="sibTrans" presStyleCnt="0"/>
      <dgm:spPr/>
      <dgm:t>
        <a:bodyPr/>
        <a:lstStyle/>
        <a:p>
          <a:endParaRPr lang="en-US"/>
        </a:p>
      </dgm:t>
    </dgm:pt>
    <dgm:pt modelId="{D64A6BBF-8DCE-4ED7-8A74-C24DAC79BB62}" type="pres">
      <dgm:prSet presAssocID="{E3744D9A-55E4-4590-AEDB-FE86693DE072}" presName="composite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938637C-A906-4CA9-8121-87BA197DA503}" type="pres">
      <dgm:prSet presAssocID="{E3744D9A-55E4-4590-AEDB-FE86693DE072}" presName="Accent" presStyleLbl="trAlignAcc1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3CF1A91-DF3C-47F3-B9C6-F2B797025EAB}" type="pres">
      <dgm:prSet presAssocID="{E3744D9A-55E4-4590-AEDB-FE86693DE072}" presName="Image" presStyleLbl="alignImgPlace1" presStyleIdx="1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endParaRPr lang="en-US"/>
        </a:p>
      </dgm:t>
    </dgm:pt>
    <dgm:pt modelId="{D863542F-0536-4D3C-80C2-D32437F20B13}" type="pres">
      <dgm:prSet presAssocID="{E3744D9A-55E4-4590-AEDB-FE86693DE072}" presName="ChildComposite" presStyleCnt="0"/>
      <dgm:spPr/>
      <dgm:t>
        <a:bodyPr/>
        <a:lstStyle/>
        <a:p>
          <a:endParaRPr lang="en-US"/>
        </a:p>
      </dgm:t>
    </dgm:pt>
    <dgm:pt modelId="{108D5F72-6FBA-47E3-B06C-86E19175BD94}" type="pres">
      <dgm:prSet presAssocID="{E3744D9A-55E4-4590-AEDB-FE86693DE072}" presName="Child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FEB03B-9B17-4A3D-91E2-DB1280D5E7C3}" type="pres">
      <dgm:prSet presAssocID="{E3744D9A-55E4-4590-AEDB-FE86693DE072}" presName="Parent" presStyleLbl="revTx" presStyleIdx="1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E53EF2-9893-4BD5-9CEF-F387EE2F74CD}" type="pres">
      <dgm:prSet presAssocID="{4E7C225C-3035-433A-9B95-583B0E158DDC}" presName="sibTrans" presStyleCnt="0"/>
      <dgm:spPr/>
      <dgm:t>
        <a:bodyPr/>
        <a:lstStyle/>
        <a:p>
          <a:endParaRPr lang="en-US"/>
        </a:p>
      </dgm:t>
    </dgm:pt>
    <dgm:pt modelId="{BF4D11E3-BA2E-4E89-948C-C549EB07CE4C}" type="pres">
      <dgm:prSet presAssocID="{8840FA20-8A97-42BB-915D-8B783791E87E}" presName="composite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3B2387DB-0995-4D7F-87BF-842FA594473E}" type="pres">
      <dgm:prSet presAssocID="{8840FA20-8A97-42BB-915D-8B783791E87E}" presName="Accent" presStyleLbl="trAlignAcc1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9CB4808-E76B-43B5-B43F-F813C5EE2796}" type="pres">
      <dgm:prSet presAssocID="{8840FA20-8A97-42BB-915D-8B783791E87E}" presName="Image" presStyleLbl="alignImgPlace1" presStyleIdx="2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  <dgm:pt modelId="{A4D5A565-EBD8-47E1-AC8C-074A78A71436}" type="pres">
      <dgm:prSet presAssocID="{8840FA20-8A97-42BB-915D-8B783791E87E}" presName="ChildComposite" presStyleCnt="0"/>
      <dgm:spPr/>
      <dgm:t>
        <a:bodyPr/>
        <a:lstStyle/>
        <a:p>
          <a:endParaRPr lang="en-US"/>
        </a:p>
      </dgm:t>
    </dgm:pt>
    <dgm:pt modelId="{A93B57EF-3628-41B0-8D2A-C646C7E70F9E}" type="pres">
      <dgm:prSet presAssocID="{8840FA20-8A97-42BB-915D-8B783791E87E}" presName="Child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3BA547-1ACE-47A0-AAC1-4E5A08BAC1BB}" type="pres">
      <dgm:prSet presAssocID="{8840FA20-8A97-42BB-915D-8B783791E87E}" presName="Parent" presStyleLbl="revTx" presStyleIdx="2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F1DFD3-C1A5-404D-9DF3-6B866B8EADF4}" srcId="{D323A866-9CA9-41FD-A220-AEF755025ED2}" destId="{E3744D9A-55E4-4590-AEDB-FE86693DE072}" srcOrd="1" destOrd="0" parTransId="{CD8CA85F-4DA1-4A41-A148-405DA511DA12}" sibTransId="{4E7C225C-3035-433A-9B95-583B0E158DDC}"/>
    <dgm:cxn modelId="{81A75BF5-5879-4FDD-A65D-EA719761C1FE}" type="presOf" srcId="{E3744D9A-55E4-4590-AEDB-FE86693DE072}" destId="{A0FEB03B-9B17-4A3D-91E2-DB1280D5E7C3}" srcOrd="0" destOrd="0" presId="urn:microsoft.com/office/officeart/2008/layout/CaptionedPictures"/>
    <dgm:cxn modelId="{8784F172-870F-4B93-8914-5B502B71FA24}" type="presOf" srcId="{8840FA20-8A97-42BB-915D-8B783791E87E}" destId="{983BA547-1ACE-47A0-AAC1-4E5A08BAC1BB}" srcOrd="0" destOrd="0" presId="urn:microsoft.com/office/officeart/2008/layout/CaptionedPictures"/>
    <dgm:cxn modelId="{B52BCB87-50BA-454F-A88F-DB9D5ACEAA31}" type="presOf" srcId="{BF2EF8C4-B548-4261-A880-C19ACCB1084F}" destId="{3F671BF3-D5EF-4DAA-A537-6733C360887E}" srcOrd="0" destOrd="0" presId="urn:microsoft.com/office/officeart/2008/layout/CaptionedPictures"/>
    <dgm:cxn modelId="{AE6F9AD9-6390-45DD-AFD6-5A6A607CB07A}" type="presOf" srcId="{D323A866-9CA9-41FD-A220-AEF755025ED2}" destId="{F9A54957-D777-42EC-B1FC-C3BCEFA720D0}" srcOrd="0" destOrd="0" presId="urn:microsoft.com/office/officeart/2008/layout/CaptionedPictures"/>
    <dgm:cxn modelId="{3CB137BA-0EC6-4A2A-BD4F-7082768EBF78}" srcId="{D323A866-9CA9-41FD-A220-AEF755025ED2}" destId="{BF2EF8C4-B548-4261-A880-C19ACCB1084F}" srcOrd="0" destOrd="0" parTransId="{0D8F3933-C290-4222-81B6-953551B7BA36}" sibTransId="{87960B80-F30E-47C4-B075-0D5EB5D1F6B6}"/>
    <dgm:cxn modelId="{A57F51C2-94FF-4D92-BD97-03274B38D22B}" srcId="{D323A866-9CA9-41FD-A220-AEF755025ED2}" destId="{8840FA20-8A97-42BB-915D-8B783791E87E}" srcOrd="2" destOrd="0" parTransId="{85BEA4C8-C9D2-44C8-B472-F27EE5C29022}" sibTransId="{CEEBC27E-FE0A-469C-B85F-7EBA5B3A37E4}"/>
    <dgm:cxn modelId="{5C14CD02-8F94-4FE2-8783-497FA4A507CB}" type="presParOf" srcId="{F9A54957-D777-42EC-B1FC-C3BCEFA720D0}" destId="{429AEE93-DFF1-4126-B882-CCC9B8824267}" srcOrd="0" destOrd="0" presId="urn:microsoft.com/office/officeart/2008/layout/CaptionedPictures"/>
    <dgm:cxn modelId="{381566B6-AE46-4C16-85AB-11CA31C678EC}" type="presParOf" srcId="{429AEE93-DFF1-4126-B882-CCC9B8824267}" destId="{47DF1127-0CFE-419C-89EF-578398C031D5}" srcOrd="0" destOrd="0" presId="urn:microsoft.com/office/officeart/2008/layout/CaptionedPictures"/>
    <dgm:cxn modelId="{83840065-F2F1-45B4-971B-22C49277EBBB}" type="presParOf" srcId="{429AEE93-DFF1-4126-B882-CCC9B8824267}" destId="{58F2A573-81F9-4EF5-B74E-5BE915F84EF7}" srcOrd="1" destOrd="0" presId="urn:microsoft.com/office/officeart/2008/layout/CaptionedPictures"/>
    <dgm:cxn modelId="{9D9BB5E3-2998-4EEC-BB2C-4BFA6FCAEBC7}" type="presParOf" srcId="{429AEE93-DFF1-4126-B882-CCC9B8824267}" destId="{30094BD4-D3DD-4DEB-8053-425812CD342B}" srcOrd="2" destOrd="0" presId="urn:microsoft.com/office/officeart/2008/layout/CaptionedPictures"/>
    <dgm:cxn modelId="{B300C2EC-E60B-43DE-8C8D-53EBDDB9679F}" type="presParOf" srcId="{30094BD4-D3DD-4DEB-8053-425812CD342B}" destId="{85458674-E40F-4C9F-AEEE-63C614345E12}" srcOrd="0" destOrd="0" presId="urn:microsoft.com/office/officeart/2008/layout/CaptionedPictures"/>
    <dgm:cxn modelId="{79E3608F-2712-445D-BD03-73F00888B0DE}" type="presParOf" srcId="{30094BD4-D3DD-4DEB-8053-425812CD342B}" destId="{3F671BF3-D5EF-4DAA-A537-6733C360887E}" srcOrd="1" destOrd="0" presId="urn:microsoft.com/office/officeart/2008/layout/CaptionedPictures"/>
    <dgm:cxn modelId="{E3DCC752-53D5-4AE6-ACC5-22C4D0D7FE44}" type="presParOf" srcId="{F9A54957-D777-42EC-B1FC-C3BCEFA720D0}" destId="{B9AB6B12-787E-4605-AD85-71671B91C6EA}" srcOrd="1" destOrd="0" presId="urn:microsoft.com/office/officeart/2008/layout/CaptionedPictures"/>
    <dgm:cxn modelId="{4B9F4223-C297-4177-8831-F3D12DCAE1D0}" type="presParOf" srcId="{F9A54957-D777-42EC-B1FC-C3BCEFA720D0}" destId="{D64A6BBF-8DCE-4ED7-8A74-C24DAC79BB62}" srcOrd="2" destOrd="0" presId="urn:microsoft.com/office/officeart/2008/layout/CaptionedPictures"/>
    <dgm:cxn modelId="{5F2151EF-476B-45FD-9CF3-9151C3EAF426}" type="presParOf" srcId="{D64A6BBF-8DCE-4ED7-8A74-C24DAC79BB62}" destId="{8938637C-A906-4CA9-8121-87BA197DA503}" srcOrd="0" destOrd="0" presId="urn:microsoft.com/office/officeart/2008/layout/CaptionedPictures"/>
    <dgm:cxn modelId="{8140A24A-79F2-4C63-BBBC-82E67FCC2991}" type="presParOf" srcId="{D64A6BBF-8DCE-4ED7-8A74-C24DAC79BB62}" destId="{B3CF1A91-DF3C-47F3-B9C6-F2B797025EAB}" srcOrd="1" destOrd="0" presId="urn:microsoft.com/office/officeart/2008/layout/CaptionedPictures"/>
    <dgm:cxn modelId="{DBEF7389-318D-4635-8753-7D1594127810}" type="presParOf" srcId="{D64A6BBF-8DCE-4ED7-8A74-C24DAC79BB62}" destId="{D863542F-0536-4D3C-80C2-D32437F20B13}" srcOrd="2" destOrd="0" presId="urn:microsoft.com/office/officeart/2008/layout/CaptionedPictures"/>
    <dgm:cxn modelId="{42C45E51-6ADF-402F-95A1-167F2B72B8C3}" type="presParOf" srcId="{D863542F-0536-4D3C-80C2-D32437F20B13}" destId="{108D5F72-6FBA-47E3-B06C-86E19175BD94}" srcOrd="0" destOrd="0" presId="urn:microsoft.com/office/officeart/2008/layout/CaptionedPictures"/>
    <dgm:cxn modelId="{538AA024-9335-4AB1-B9C0-2BB3FF0F787B}" type="presParOf" srcId="{D863542F-0536-4D3C-80C2-D32437F20B13}" destId="{A0FEB03B-9B17-4A3D-91E2-DB1280D5E7C3}" srcOrd="1" destOrd="0" presId="urn:microsoft.com/office/officeart/2008/layout/CaptionedPictures"/>
    <dgm:cxn modelId="{660046E8-9597-4490-B3EF-75839B86B2D4}" type="presParOf" srcId="{F9A54957-D777-42EC-B1FC-C3BCEFA720D0}" destId="{E1E53EF2-9893-4BD5-9CEF-F387EE2F74CD}" srcOrd="3" destOrd="0" presId="urn:microsoft.com/office/officeart/2008/layout/CaptionedPictures"/>
    <dgm:cxn modelId="{8E350748-EF88-4759-BBEB-A2556EA6E9F9}" type="presParOf" srcId="{F9A54957-D777-42EC-B1FC-C3BCEFA720D0}" destId="{BF4D11E3-BA2E-4E89-948C-C549EB07CE4C}" srcOrd="4" destOrd="0" presId="urn:microsoft.com/office/officeart/2008/layout/CaptionedPictures"/>
    <dgm:cxn modelId="{EAA961C6-5E29-40BE-894F-051676BF643E}" type="presParOf" srcId="{BF4D11E3-BA2E-4E89-948C-C549EB07CE4C}" destId="{3B2387DB-0995-4D7F-87BF-842FA594473E}" srcOrd="0" destOrd="0" presId="urn:microsoft.com/office/officeart/2008/layout/CaptionedPictures"/>
    <dgm:cxn modelId="{BEC8A61E-3C89-4D0E-924F-E1782E20489B}" type="presParOf" srcId="{BF4D11E3-BA2E-4E89-948C-C549EB07CE4C}" destId="{19CB4808-E76B-43B5-B43F-F813C5EE2796}" srcOrd="1" destOrd="0" presId="urn:microsoft.com/office/officeart/2008/layout/CaptionedPictures"/>
    <dgm:cxn modelId="{7FCC670C-F555-4869-9E55-760BFBEB47BD}" type="presParOf" srcId="{BF4D11E3-BA2E-4E89-948C-C549EB07CE4C}" destId="{A4D5A565-EBD8-47E1-AC8C-074A78A71436}" srcOrd="2" destOrd="0" presId="urn:microsoft.com/office/officeart/2008/layout/CaptionedPictures"/>
    <dgm:cxn modelId="{F4505E91-C88E-43C1-A84F-2BF1468AD860}" type="presParOf" srcId="{A4D5A565-EBD8-47E1-AC8C-074A78A71436}" destId="{A93B57EF-3628-41B0-8D2A-C646C7E70F9E}" srcOrd="0" destOrd="0" presId="urn:microsoft.com/office/officeart/2008/layout/CaptionedPictures"/>
    <dgm:cxn modelId="{502165FA-E995-4B39-A822-837968906A31}" type="presParOf" srcId="{A4D5A565-EBD8-47E1-AC8C-074A78A71436}" destId="{983BA547-1ACE-47A0-AAC1-4E5A08BAC1BB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991A14E-41D6-471C-9432-47D6155093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8ED46E-4976-4B0B-B495-DC048EEF2D64}">
      <dgm:prSet phldrT="[Text]"/>
      <dgm:spPr/>
      <dgm:t>
        <a:bodyPr/>
        <a:lstStyle/>
        <a:p>
          <a:r>
            <a:rPr lang="en-US" dirty="0" smtClean="0"/>
            <a:t>Milestones in evolution</a:t>
          </a:r>
          <a:endParaRPr lang="en-US" dirty="0"/>
        </a:p>
      </dgm:t>
    </dgm:pt>
    <dgm:pt modelId="{3F6CD571-4412-481F-91E3-B6757BEDC317}" type="parTrans" cxnId="{6A16A674-7D66-4933-8B27-8FB77F613942}">
      <dgm:prSet/>
      <dgm:spPr/>
      <dgm:t>
        <a:bodyPr/>
        <a:lstStyle/>
        <a:p>
          <a:endParaRPr lang="en-US"/>
        </a:p>
      </dgm:t>
    </dgm:pt>
    <dgm:pt modelId="{EFB1FF5A-3813-4E7E-B94E-213252AF7C06}" type="sibTrans" cxnId="{6A16A674-7D66-4933-8B27-8FB77F613942}">
      <dgm:prSet/>
      <dgm:spPr/>
      <dgm:t>
        <a:bodyPr/>
        <a:lstStyle/>
        <a:p>
          <a:endParaRPr lang="en-US"/>
        </a:p>
      </dgm:t>
    </dgm:pt>
    <dgm:pt modelId="{289049F8-0F3C-4BCC-9913-CDEA6D9D932F}">
      <dgm:prSet phldrT="[Text]"/>
      <dgm:spPr/>
      <dgm:t>
        <a:bodyPr/>
        <a:lstStyle/>
        <a:p>
          <a:r>
            <a:rPr lang="en-US" dirty="0" smtClean="0"/>
            <a:t>System dynamics in control theory</a:t>
          </a:r>
          <a:endParaRPr lang="en-US" dirty="0"/>
        </a:p>
      </dgm:t>
    </dgm:pt>
    <dgm:pt modelId="{064F0B8B-FF07-415C-8BB8-0F54894751A4}" type="parTrans" cxnId="{F7CFCA26-77EE-4E5D-85A2-DE5EB08DB07C}">
      <dgm:prSet/>
      <dgm:spPr/>
      <dgm:t>
        <a:bodyPr/>
        <a:lstStyle/>
        <a:p>
          <a:endParaRPr lang="en-US"/>
        </a:p>
      </dgm:t>
    </dgm:pt>
    <dgm:pt modelId="{64BFEA3E-A8F8-4AB6-8A45-281885C7CE5B}" type="sibTrans" cxnId="{F7CFCA26-77EE-4E5D-85A2-DE5EB08DB07C}">
      <dgm:prSet/>
      <dgm:spPr/>
      <dgm:t>
        <a:bodyPr/>
        <a:lstStyle/>
        <a:p>
          <a:endParaRPr lang="en-US"/>
        </a:p>
      </dgm:t>
    </dgm:pt>
    <dgm:pt modelId="{9584C264-486A-4269-A577-976E440B499B}">
      <dgm:prSet phldrT="[Text]"/>
      <dgm:spPr/>
      <dgm:t>
        <a:bodyPr/>
        <a:lstStyle/>
        <a:p>
          <a:r>
            <a:rPr lang="en-US" dirty="0" smtClean="0"/>
            <a:t>Hardware capabilities</a:t>
          </a:r>
          <a:endParaRPr lang="en-US" dirty="0"/>
        </a:p>
      </dgm:t>
    </dgm:pt>
    <dgm:pt modelId="{84B0E6D9-C2E5-47E3-B029-18557524C5B1}" type="parTrans" cxnId="{9495B20A-DB7C-40E4-9077-BA0AC9A5C116}">
      <dgm:prSet/>
      <dgm:spPr/>
      <dgm:t>
        <a:bodyPr/>
        <a:lstStyle/>
        <a:p>
          <a:endParaRPr lang="en-US"/>
        </a:p>
      </dgm:t>
    </dgm:pt>
    <dgm:pt modelId="{377767ED-84F2-4D80-A495-927C80358E45}" type="sibTrans" cxnId="{9495B20A-DB7C-40E4-9077-BA0AC9A5C116}">
      <dgm:prSet/>
      <dgm:spPr/>
      <dgm:t>
        <a:bodyPr/>
        <a:lstStyle/>
        <a:p>
          <a:endParaRPr lang="en-US"/>
        </a:p>
      </dgm:t>
    </dgm:pt>
    <dgm:pt modelId="{F0E000B4-0BA7-42DE-ABF1-B650009E9ACB}">
      <dgm:prSet phldrT="[Text]"/>
      <dgm:spPr/>
      <dgm:t>
        <a:bodyPr/>
        <a:lstStyle/>
        <a:p>
          <a:r>
            <a:rPr lang="en-US" dirty="0" smtClean="0"/>
            <a:t>Embodied AI</a:t>
          </a:r>
          <a:endParaRPr lang="en-US" dirty="0"/>
        </a:p>
      </dgm:t>
    </dgm:pt>
    <dgm:pt modelId="{E9CFC4FE-F7A6-4992-8FA2-FC0310F0C32F}" type="parTrans" cxnId="{1F298A83-B4B7-49B7-9C66-DFEE147CC175}">
      <dgm:prSet/>
      <dgm:spPr/>
      <dgm:t>
        <a:bodyPr/>
        <a:lstStyle/>
        <a:p>
          <a:endParaRPr lang="en-US"/>
        </a:p>
      </dgm:t>
    </dgm:pt>
    <dgm:pt modelId="{914A2B2E-6E09-4C90-9C92-D72A9DBBF43A}" type="sibTrans" cxnId="{1F298A83-B4B7-49B7-9C66-DFEE147CC175}">
      <dgm:prSet/>
      <dgm:spPr/>
      <dgm:t>
        <a:bodyPr/>
        <a:lstStyle/>
        <a:p>
          <a:endParaRPr lang="en-US"/>
        </a:p>
      </dgm:t>
    </dgm:pt>
    <dgm:pt modelId="{46C2DBA9-F30E-4A77-8D30-6C83F4C9E8E0}" type="pres">
      <dgm:prSet presAssocID="{8991A14E-41D6-471C-9432-47D6155093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D656185-7502-40B2-A93F-9EF8ABEA5D5B}" type="pres">
      <dgm:prSet presAssocID="{DB8ED46E-4976-4B0B-B495-DC048EEF2D6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A3B04D-630A-4B5E-BB9E-0A2D14761B6D}" type="pres">
      <dgm:prSet presAssocID="{DB8ED46E-4976-4B0B-B495-DC048EEF2D64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B0F18C-1082-4569-9F42-D54CD53A7EFB}" type="presOf" srcId="{8991A14E-41D6-471C-9432-47D61550930A}" destId="{46C2DBA9-F30E-4A77-8D30-6C83F4C9E8E0}" srcOrd="0" destOrd="0" presId="urn:microsoft.com/office/officeart/2005/8/layout/vList2"/>
    <dgm:cxn modelId="{F7CFCA26-77EE-4E5D-85A2-DE5EB08DB07C}" srcId="{DB8ED46E-4976-4B0B-B495-DC048EEF2D64}" destId="{289049F8-0F3C-4BCC-9913-CDEA6D9D932F}" srcOrd="0" destOrd="0" parTransId="{064F0B8B-FF07-415C-8BB8-0F54894751A4}" sibTransId="{64BFEA3E-A8F8-4AB6-8A45-281885C7CE5B}"/>
    <dgm:cxn modelId="{1814DFF4-EC01-4893-BD5B-913329FA3F23}" type="presOf" srcId="{DB8ED46E-4976-4B0B-B495-DC048EEF2D64}" destId="{CD656185-7502-40B2-A93F-9EF8ABEA5D5B}" srcOrd="0" destOrd="0" presId="urn:microsoft.com/office/officeart/2005/8/layout/vList2"/>
    <dgm:cxn modelId="{1E686BEA-32B9-4E7E-A9ED-C0FFF05B913E}" type="presOf" srcId="{289049F8-0F3C-4BCC-9913-CDEA6D9D932F}" destId="{4EA3B04D-630A-4B5E-BB9E-0A2D14761B6D}" srcOrd="0" destOrd="0" presId="urn:microsoft.com/office/officeart/2005/8/layout/vList2"/>
    <dgm:cxn modelId="{1F298A83-B4B7-49B7-9C66-DFEE147CC175}" srcId="{DB8ED46E-4976-4B0B-B495-DC048EEF2D64}" destId="{F0E000B4-0BA7-42DE-ABF1-B650009E9ACB}" srcOrd="1" destOrd="0" parTransId="{E9CFC4FE-F7A6-4992-8FA2-FC0310F0C32F}" sibTransId="{914A2B2E-6E09-4C90-9C92-D72A9DBBF43A}"/>
    <dgm:cxn modelId="{6A16A674-7D66-4933-8B27-8FB77F613942}" srcId="{8991A14E-41D6-471C-9432-47D61550930A}" destId="{DB8ED46E-4976-4B0B-B495-DC048EEF2D64}" srcOrd="0" destOrd="0" parTransId="{3F6CD571-4412-481F-91E3-B6757BEDC317}" sibTransId="{EFB1FF5A-3813-4E7E-B94E-213252AF7C06}"/>
    <dgm:cxn modelId="{580B9944-C62B-4DD2-935B-93C161F877CA}" type="presOf" srcId="{9584C264-486A-4269-A577-976E440B499B}" destId="{4EA3B04D-630A-4B5E-BB9E-0A2D14761B6D}" srcOrd="0" destOrd="2" presId="urn:microsoft.com/office/officeart/2005/8/layout/vList2"/>
    <dgm:cxn modelId="{AEB9D312-69B7-4A4F-B4DC-F17EA6FE9BE0}" type="presOf" srcId="{F0E000B4-0BA7-42DE-ABF1-B650009E9ACB}" destId="{4EA3B04D-630A-4B5E-BB9E-0A2D14761B6D}" srcOrd="0" destOrd="1" presId="urn:microsoft.com/office/officeart/2005/8/layout/vList2"/>
    <dgm:cxn modelId="{9495B20A-DB7C-40E4-9077-BA0AC9A5C116}" srcId="{DB8ED46E-4976-4B0B-B495-DC048EEF2D64}" destId="{9584C264-486A-4269-A577-976E440B499B}" srcOrd="2" destOrd="0" parTransId="{84B0E6D9-C2E5-47E3-B029-18557524C5B1}" sibTransId="{377767ED-84F2-4D80-A495-927C80358E45}"/>
    <dgm:cxn modelId="{19676237-B20F-4F42-82B6-2A45AC0F234F}" type="presParOf" srcId="{46C2DBA9-F30E-4A77-8D30-6C83F4C9E8E0}" destId="{CD656185-7502-40B2-A93F-9EF8ABEA5D5B}" srcOrd="0" destOrd="0" presId="urn:microsoft.com/office/officeart/2005/8/layout/vList2"/>
    <dgm:cxn modelId="{2E385175-A865-43FA-A195-73ED36ED05BF}" type="presParOf" srcId="{46C2DBA9-F30E-4A77-8D30-6C83F4C9E8E0}" destId="{4EA3B04D-630A-4B5E-BB9E-0A2D14761B6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D89ACA-0157-4519-803F-9FFC388A2CEF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1FEFC3-372A-4C01-8245-3F0EC0763D34}">
      <dgm:prSet phldrT="[Text]"/>
      <dgm:spPr/>
      <dgm:t>
        <a:bodyPr/>
        <a:lstStyle/>
        <a:p>
          <a:r>
            <a:rPr lang="en-US" dirty="0" smtClean="0"/>
            <a:t>ATLAS</a:t>
          </a:r>
          <a:endParaRPr lang="en-US" dirty="0"/>
        </a:p>
      </dgm:t>
    </dgm:pt>
    <dgm:pt modelId="{46F1DF09-8B26-4EAE-BF90-F8C86237C6F1}" type="parTrans" cxnId="{FF27BF9D-7C17-4174-AAE8-799E72E0D9F0}">
      <dgm:prSet/>
      <dgm:spPr/>
      <dgm:t>
        <a:bodyPr/>
        <a:lstStyle/>
        <a:p>
          <a:endParaRPr lang="en-US"/>
        </a:p>
      </dgm:t>
    </dgm:pt>
    <dgm:pt modelId="{BB63959B-5FD2-4866-A506-B8BAF9AF7B32}" type="sibTrans" cxnId="{FF27BF9D-7C17-4174-AAE8-799E72E0D9F0}">
      <dgm:prSet/>
      <dgm:spPr/>
      <dgm:t>
        <a:bodyPr/>
        <a:lstStyle/>
        <a:p>
          <a:endParaRPr lang="en-US"/>
        </a:p>
      </dgm:t>
    </dgm:pt>
    <dgm:pt modelId="{86D86D0D-D6BE-4DA8-9F08-2EF74A2EDE2B}">
      <dgm:prSet phldrT="[Text]" phldr="1"/>
      <dgm:spPr/>
      <dgm:t>
        <a:bodyPr/>
        <a:lstStyle/>
        <a:p>
          <a:endParaRPr lang="en-US" dirty="0"/>
        </a:p>
      </dgm:t>
    </dgm:pt>
    <dgm:pt modelId="{067EC5CD-893C-4240-AAC0-52829A7B5CCA}" type="parTrans" cxnId="{0E30CC17-23A4-44B4-815C-0553BAA961D0}">
      <dgm:prSet/>
      <dgm:spPr/>
      <dgm:t>
        <a:bodyPr/>
        <a:lstStyle/>
        <a:p>
          <a:endParaRPr lang="en-US"/>
        </a:p>
      </dgm:t>
    </dgm:pt>
    <dgm:pt modelId="{2262335B-E547-4802-9101-23EE3CCF4E60}" type="sibTrans" cxnId="{0E30CC17-23A4-44B4-815C-0553BAA961D0}">
      <dgm:prSet/>
      <dgm:spPr/>
      <dgm:t>
        <a:bodyPr/>
        <a:lstStyle/>
        <a:p>
          <a:endParaRPr lang="en-US"/>
        </a:p>
      </dgm:t>
    </dgm:pt>
    <dgm:pt modelId="{9C9004F7-54EE-404D-96A8-AC8822ECCB94}">
      <dgm:prSet phldrT="[Text]"/>
      <dgm:spPr/>
      <dgm:t>
        <a:bodyPr/>
        <a:lstStyle/>
        <a:p>
          <a:r>
            <a:rPr lang="en-US" dirty="0" smtClean="0"/>
            <a:t>HRP 4C</a:t>
          </a:r>
          <a:endParaRPr lang="en-US" dirty="0"/>
        </a:p>
      </dgm:t>
    </dgm:pt>
    <dgm:pt modelId="{6573C90E-6E87-4CEE-A358-666DC87506D2}" type="parTrans" cxnId="{0281EE2D-FF17-4850-9A59-AFF5A8DC8F38}">
      <dgm:prSet/>
      <dgm:spPr/>
      <dgm:t>
        <a:bodyPr/>
        <a:lstStyle/>
        <a:p>
          <a:endParaRPr lang="en-US"/>
        </a:p>
      </dgm:t>
    </dgm:pt>
    <dgm:pt modelId="{9F03C2E4-219C-492C-A255-1911E68162DE}" type="sibTrans" cxnId="{0281EE2D-FF17-4850-9A59-AFF5A8DC8F38}">
      <dgm:prSet/>
      <dgm:spPr/>
      <dgm:t>
        <a:bodyPr/>
        <a:lstStyle/>
        <a:p>
          <a:endParaRPr lang="en-US"/>
        </a:p>
      </dgm:t>
    </dgm:pt>
    <dgm:pt modelId="{254CF2B8-87D9-44A4-A85F-EC0E5069F43C}">
      <dgm:prSet phldrT="[Text]" phldr="1"/>
      <dgm:spPr/>
      <dgm:t>
        <a:bodyPr/>
        <a:lstStyle/>
        <a:p>
          <a:endParaRPr lang="en-US"/>
        </a:p>
      </dgm:t>
    </dgm:pt>
    <dgm:pt modelId="{89BE4BE0-A453-4659-8123-7A9196D40954}" type="parTrans" cxnId="{2FCE015A-984D-4767-879F-A75185F34B67}">
      <dgm:prSet/>
      <dgm:spPr/>
      <dgm:t>
        <a:bodyPr/>
        <a:lstStyle/>
        <a:p>
          <a:endParaRPr lang="en-US"/>
        </a:p>
      </dgm:t>
    </dgm:pt>
    <dgm:pt modelId="{CF51D30C-A6EB-4E9A-88AA-4042E5C0FD9E}" type="sibTrans" cxnId="{2FCE015A-984D-4767-879F-A75185F34B67}">
      <dgm:prSet/>
      <dgm:spPr/>
      <dgm:t>
        <a:bodyPr/>
        <a:lstStyle/>
        <a:p>
          <a:endParaRPr lang="en-US"/>
        </a:p>
      </dgm:t>
    </dgm:pt>
    <dgm:pt modelId="{F49F6947-74FD-4C35-B93C-A494DCE340AA}">
      <dgm:prSet phldrT="[Text]"/>
      <dgm:spPr/>
      <dgm:t>
        <a:bodyPr/>
        <a:lstStyle/>
        <a:p>
          <a:r>
            <a:rPr lang="en-US" dirty="0" err="1" smtClean="0"/>
            <a:t>RuBi</a:t>
          </a:r>
          <a:endParaRPr lang="en-US" dirty="0"/>
        </a:p>
      </dgm:t>
    </dgm:pt>
    <dgm:pt modelId="{A323EDC4-2551-4CC3-A177-01036E40230C}" type="parTrans" cxnId="{BA37702E-A8B9-4958-8798-CDAD6958B255}">
      <dgm:prSet/>
      <dgm:spPr/>
      <dgm:t>
        <a:bodyPr/>
        <a:lstStyle/>
        <a:p>
          <a:endParaRPr lang="en-US"/>
        </a:p>
      </dgm:t>
    </dgm:pt>
    <dgm:pt modelId="{C532A96A-1A89-4061-A398-74F1BCABD6BD}" type="sibTrans" cxnId="{BA37702E-A8B9-4958-8798-CDAD6958B255}">
      <dgm:prSet/>
      <dgm:spPr/>
      <dgm:t>
        <a:bodyPr/>
        <a:lstStyle/>
        <a:p>
          <a:endParaRPr lang="en-US"/>
        </a:p>
      </dgm:t>
    </dgm:pt>
    <dgm:pt modelId="{BE8E8C9D-F47A-4480-A88D-E972949E72F8}">
      <dgm:prSet phldrT="[Text]" phldr="1"/>
      <dgm:spPr/>
      <dgm:t>
        <a:bodyPr/>
        <a:lstStyle/>
        <a:p>
          <a:endParaRPr lang="en-US" dirty="0"/>
        </a:p>
      </dgm:t>
    </dgm:pt>
    <dgm:pt modelId="{70EAA44A-A1CE-49C2-B8B6-05841B8C551C}" type="sibTrans" cxnId="{ABF5093B-45B8-48A0-81D1-FEB9A797A8FB}">
      <dgm:prSet/>
      <dgm:spPr/>
      <dgm:t>
        <a:bodyPr/>
        <a:lstStyle/>
        <a:p>
          <a:endParaRPr lang="en-US"/>
        </a:p>
      </dgm:t>
    </dgm:pt>
    <dgm:pt modelId="{2EDFB57B-3417-4148-BDC7-C29773A1930D}" type="parTrans" cxnId="{ABF5093B-45B8-48A0-81D1-FEB9A797A8FB}">
      <dgm:prSet/>
      <dgm:spPr/>
      <dgm:t>
        <a:bodyPr/>
        <a:lstStyle/>
        <a:p>
          <a:endParaRPr lang="en-US"/>
        </a:p>
      </dgm:t>
    </dgm:pt>
    <dgm:pt modelId="{30C418C4-99EF-4510-A2A7-812EFDDFD226}" type="pres">
      <dgm:prSet presAssocID="{67D89ACA-0157-4519-803F-9FFC388A2CE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444175B1-A2C3-4721-8D6A-73F2C83F7D4B}" type="pres">
      <dgm:prSet presAssocID="{BE8E8C9D-F47A-4480-A88D-E972949E72F8}" presName="composite" presStyleCnt="0">
        <dgm:presLayoutVars>
          <dgm:chMax val="1"/>
          <dgm:chPref val="1"/>
        </dgm:presLayoutVars>
      </dgm:prSet>
      <dgm:spPr/>
    </dgm:pt>
    <dgm:pt modelId="{1D6132EE-32D7-4AD5-9D3E-7E4FFC3678AB}" type="pres">
      <dgm:prSet presAssocID="{BE8E8C9D-F47A-4480-A88D-E972949E72F8}" presName="Accent" presStyleLbl="trAlignAcc1" presStyleIdx="0" presStyleCnt="3" custScaleY="146671">
        <dgm:presLayoutVars>
          <dgm:chMax val="0"/>
          <dgm:chPref val="0"/>
        </dgm:presLayoutVars>
      </dgm:prSet>
      <dgm:spPr/>
    </dgm:pt>
    <dgm:pt modelId="{2A306CBF-F57F-4D62-B786-1DAB75A46706}" type="pres">
      <dgm:prSet presAssocID="{BE8E8C9D-F47A-4480-A88D-E972949E72F8}" presName="Image" presStyleLbl="alignImgPlace1" presStyleIdx="0" presStyleCnt="3" custScaleY="149373" custLinFactNeighborX="552" custLinFactNeighborY="-15381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710" r="7710"/>
          </a:stretch>
        </a:blipFill>
      </dgm:spPr>
    </dgm:pt>
    <dgm:pt modelId="{FFA517B3-2507-4DE2-B577-55ED7735C454}" type="pres">
      <dgm:prSet presAssocID="{BE8E8C9D-F47A-4480-A88D-E972949E72F8}" presName="ChildComposite" presStyleCnt="0"/>
      <dgm:spPr/>
    </dgm:pt>
    <dgm:pt modelId="{E38D31AD-679D-4AEA-871F-A7446D2AEFF2}" type="pres">
      <dgm:prSet presAssocID="{BE8E8C9D-F47A-4480-A88D-E972949E72F8}" presName="Child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3E50EA-DB0C-4E42-A76C-839F6AED2D16}" type="pres">
      <dgm:prSet presAssocID="{BE8E8C9D-F47A-4480-A88D-E972949E72F8}" presName="Parent" presStyleLbl="revTx" presStyleIdx="0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DD1721-0F34-48BD-A205-A70CA9F7D527}" type="pres">
      <dgm:prSet presAssocID="{70EAA44A-A1CE-49C2-B8B6-05841B8C551C}" presName="sibTrans" presStyleCnt="0"/>
      <dgm:spPr/>
    </dgm:pt>
    <dgm:pt modelId="{AB7BDC41-6D48-4EB5-8A5D-04E35BA8E492}" type="pres">
      <dgm:prSet presAssocID="{86D86D0D-D6BE-4DA8-9F08-2EF74A2EDE2B}" presName="composite" presStyleCnt="0">
        <dgm:presLayoutVars>
          <dgm:chMax val="1"/>
          <dgm:chPref val="1"/>
        </dgm:presLayoutVars>
      </dgm:prSet>
      <dgm:spPr/>
    </dgm:pt>
    <dgm:pt modelId="{8722F049-0C6C-4D52-8A17-9BF3F8CF96A8}" type="pres">
      <dgm:prSet presAssocID="{86D86D0D-D6BE-4DA8-9F08-2EF74A2EDE2B}" presName="Accent" presStyleLbl="trAlignAcc1" presStyleIdx="1" presStyleCnt="3" custScaleY="146671">
        <dgm:presLayoutVars>
          <dgm:chMax val="0"/>
          <dgm:chPref val="0"/>
        </dgm:presLayoutVars>
      </dgm:prSet>
      <dgm:spPr/>
    </dgm:pt>
    <dgm:pt modelId="{2D8E382F-A251-40F8-9D14-B46702B5239E}" type="pres">
      <dgm:prSet presAssocID="{86D86D0D-D6BE-4DA8-9F08-2EF74A2EDE2B}" presName="Image" presStyleLbl="alignImgPlace1" presStyleIdx="1" presStyleCnt="3" custScaleY="149373" custLinFactNeighborX="552" custLinFactNeighborY="-15381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23703" b="23703"/>
          </a:stretch>
        </a:blipFill>
      </dgm:spPr>
    </dgm:pt>
    <dgm:pt modelId="{B880BFBB-B9FF-4501-A231-F12EE12E878F}" type="pres">
      <dgm:prSet presAssocID="{86D86D0D-D6BE-4DA8-9F08-2EF74A2EDE2B}" presName="ChildComposite" presStyleCnt="0"/>
      <dgm:spPr/>
    </dgm:pt>
    <dgm:pt modelId="{26C6B4AD-546A-41B3-B89F-C3D57618C580}" type="pres">
      <dgm:prSet presAssocID="{86D86D0D-D6BE-4DA8-9F08-2EF74A2EDE2B}" presName="Child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DBBB3F-A951-4614-B353-31001E768780}" type="pres">
      <dgm:prSet presAssocID="{86D86D0D-D6BE-4DA8-9F08-2EF74A2EDE2B}" presName="Parent" presStyleLbl="revTx" presStyleIdx="1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3EE500-3152-41B5-A1CF-E35C72084F3E}" type="pres">
      <dgm:prSet presAssocID="{2262335B-E547-4802-9101-23EE3CCF4E60}" presName="sibTrans" presStyleCnt="0"/>
      <dgm:spPr/>
    </dgm:pt>
    <dgm:pt modelId="{048849D8-3637-4A29-9BFC-2F918300CEB1}" type="pres">
      <dgm:prSet presAssocID="{254CF2B8-87D9-44A4-A85F-EC0E5069F43C}" presName="composite" presStyleCnt="0">
        <dgm:presLayoutVars>
          <dgm:chMax val="1"/>
          <dgm:chPref val="1"/>
        </dgm:presLayoutVars>
      </dgm:prSet>
      <dgm:spPr/>
    </dgm:pt>
    <dgm:pt modelId="{222C611B-0F2A-4188-A3CF-D038861E4D66}" type="pres">
      <dgm:prSet presAssocID="{254CF2B8-87D9-44A4-A85F-EC0E5069F43C}" presName="Accent" presStyleLbl="trAlignAcc1" presStyleIdx="2" presStyleCnt="3" custScaleY="146671">
        <dgm:presLayoutVars>
          <dgm:chMax val="0"/>
          <dgm:chPref val="0"/>
        </dgm:presLayoutVars>
      </dgm:prSet>
      <dgm:spPr/>
    </dgm:pt>
    <dgm:pt modelId="{736FD087-C46F-4CB8-8C21-33CEAA82FEE1}" type="pres">
      <dgm:prSet presAssocID="{254CF2B8-87D9-44A4-A85F-EC0E5069F43C}" presName="Image" presStyleLbl="alignImgPlace1" presStyleIdx="2" presStyleCnt="3" custScaleY="149373" custLinFactNeighborX="552" custLinFactNeighborY="-15381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807" r="7807"/>
          </a:stretch>
        </a:blipFill>
      </dgm:spPr>
    </dgm:pt>
    <dgm:pt modelId="{BB3BF599-F0D3-463F-9557-7306398CF433}" type="pres">
      <dgm:prSet presAssocID="{254CF2B8-87D9-44A4-A85F-EC0E5069F43C}" presName="ChildComposite" presStyleCnt="0"/>
      <dgm:spPr/>
    </dgm:pt>
    <dgm:pt modelId="{7D577967-1DCD-45EA-A611-B6166BBB2EC0}" type="pres">
      <dgm:prSet presAssocID="{254CF2B8-87D9-44A4-A85F-EC0E5069F43C}" presName="Child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ADEB47-0046-441C-ADAF-3DFC7EB6A897}" type="pres">
      <dgm:prSet presAssocID="{254CF2B8-87D9-44A4-A85F-EC0E5069F43C}" presName="Parent" presStyleLbl="revTx" presStyleIdx="2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DF7998-C820-42B8-A2F7-268F165DFF9F}" type="presOf" srcId="{86D86D0D-D6BE-4DA8-9F08-2EF74A2EDE2B}" destId="{FFDBBB3F-A951-4614-B353-31001E768780}" srcOrd="0" destOrd="0" presId="urn:microsoft.com/office/officeart/2008/layout/CaptionedPictures"/>
    <dgm:cxn modelId="{FF55BA13-6C2A-4221-B5C2-843594AEC1E3}" type="presOf" srcId="{9C9004F7-54EE-404D-96A8-AC8822ECCB94}" destId="{26C6B4AD-546A-41B3-B89F-C3D57618C580}" srcOrd="0" destOrd="0" presId="urn:microsoft.com/office/officeart/2008/layout/CaptionedPictures"/>
    <dgm:cxn modelId="{BA37702E-A8B9-4958-8798-CDAD6958B255}" srcId="{254CF2B8-87D9-44A4-A85F-EC0E5069F43C}" destId="{F49F6947-74FD-4C35-B93C-A494DCE340AA}" srcOrd="0" destOrd="0" parTransId="{A323EDC4-2551-4CC3-A177-01036E40230C}" sibTransId="{C532A96A-1A89-4061-A398-74F1BCABD6BD}"/>
    <dgm:cxn modelId="{581426CC-F404-4A9C-B1E9-96D6BA441F5A}" type="presOf" srcId="{261FEFC3-372A-4C01-8245-3F0EC0763D34}" destId="{E38D31AD-679D-4AEA-871F-A7446D2AEFF2}" srcOrd="0" destOrd="0" presId="urn:microsoft.com/office/officeart/2008/layout/CaptionedPictures"/>
    <dgm:cxn modelId="{2FCE015A-984D-4767-879F-A75185F34B67}" srcId="{67D89ACA-0157-4519-803F-9FFC388A2CEF}" destId="{254CF2B8-87D9-44A4-A85F-EC0E5069F43C}" srcOrd="2" destOrd="0" parTransId="{89BE4BE0-A453-4659-8123-7A9196D40954}" sibTransId="{CF51D30C-A6EB-4E9A-88AA-4042E5C0FD9E}"/>
    <dgm:cxn modelId="{E842AECA-F50A-41A1-B58F-D4E37E29C1D5}" type="presOf" srcId="{BE8E8C9D-F47A-4480-A88D-E972949E72F8}" destId="{0E3E50EA-DB0C-4E42-A76C-839F6AED2D16}" srcOrd="0" destOrd="0" presId="urn:microsoft.com/office/officeart/2008/layout/CaptionedPictures"/>
    <dgm:cxn modelId="{0281EE2D-FF17-4850-9A59-AFF5A8DC8F38}" srcId="{86D86D0D-D6BE-4DA8-9F08-2EF74A2EDE2B}" destId="{9C9004F7-54EE-404D-96A8-AC8822ECCB94}" srcOrd="0" destOrd="0" parTransId="{6573C90E-6E87-4CEE-A358-666DC87506D2}" sibTransId="{9F03C2E4-219C-492C-A255-1911E68162DE}"/>
    <dgm:cxn modelId="{0D3B5B55-A999-4FE8-9FB1-F20754BBD136}" type="presOf" srcId="{67D89ACA-0157-4519-803F-9FFC388A2CEF}" destId="{30C418C4-99EF-4510-A2A7-812EFDDFD226}" srcOrd="0" destOrd="0" presId="urn:microsoft.com/office/officeart/2008/layout/CaptionedPictures"/>
    <dgm:cxn modelId="{0E30CC17-23A4-44B4-815C-0553BAA961D0}" srcId="{67D89ACA-0157-4519-803F-9FFC388A2CEF}" destId="{86D86D0D-D6BE-4DA8-9F08-2EF74A2EDE2B}" srcOrd="1" destOrd="0" parTransId="{067EC5CD-893C-4240-AAC0-52829A7B5CCA}" sibTransId="{2262335B-E547-4802-9101-23EE3CCF4E60}"/>
    <dgm:cxn modelId="{ABF5093B-45B8-48A0-81D1-FEB9A797A8FB}" srcId="{67D89ACA-0157-4519-803F-9FFC388A2CEF}" destId="{BE8E8C9D-F47A-4480-A88D-E972949E72F8}" srcOrd="0" destOrd="0" parTransId="{2EDFB57B-3417-4148-BDC7-C29773A1930D}" sibTransId="{70EAA44A-A1CE-49C2-B8B6-05841B8C551C}"/>
    <dgm:cxn modelId="{CD135536-314E-42D2-98EC-1DAC6FA26B40}" type="presOf" srcId="{254CF2B8-87D9-44A4-A85F-EC0E5069F43C}" destId="{ACADEB47-0046-441C-ADAF-3DFC7EB6A897}" srcOrd="0" destOrd="0" presId="urn:microsoft.com/office/officeart/2008/layout/CaptionedPictures"/>
    <dgm:cxn modelId="{FF27BF9D-7C17-4174-AAE8-799E72E0D9F0}" srcId="{BE8E8C9D-F47A-4480-A88D-E972949E72F8}" destId="{261FEFC3-372A-4C01-8245-3F0EC0763D34}" srcOrd="0" destOrd="0" parTransId="{46F1DF09-8B26-4EAE-BF90-F8C86237C6F1}" sibTransId="{BB63959B-5FD2-4866-A506-B8BAF9AF7B32}"/>
    <dgm:cxn modelId="{51DEA6DC-A4AB-47B7-907B-2A628EFBB258}" type="presOf" srcId="{F49F6947-74FD-4C35-B93C-A494DCE340AA}" destId="{7D577967-1DCD-45EA-A611-B6166BBB2EC0}" srcOrd="0" destOrd="0" presId="urn:microsoft.com/office/officeart/2008/layout/CaptionedPictures"/>
    <dgm:cxn modelId="{BD192CC1-AC51-4A0D-88BB-2380209550E5}" type="presParOf" srcId="{30C418C4-99EF-4510-A2A7-812EFDDFD226}" destId="{444175B1-A2C3-4721-8D6A-73F2C83F7D4B}" srcOrd="0" destOrd="0" presId="urn:microsoft.com/office/officeart/2008/layout/CaptionedPictures"/>
    <dgm:cxn modelId="{C6A52F7B-DDA3-4713-880C-F3B60FEE206A}" type="presParOf" srcId="{444175B1-A2C3-4721-8D6A-73F2C83F7D4B}" destId="{1D6132EE-32D7-4AD5-9D3E-7E4FFC3678AB}" srcOrd="0" destOrd="0" presId="urn:microsoft.com/office/officeart/2008/layout/CaptionedPictures"/>
    <dgm:cxn modelId="{222E44ED-2D57-4B73-9AF2-659F119993F0}" type="presParOf" srcId="{444175B1-A2C3-4721-8D6A-73F2C83F7D4B}" destId="{2A306CBF-F57F-4D62-B786-1DAB75A46706}" srcOrd="1" destOrd="0" presId="urn:microsoft.com/office/officeart/2008/layout/CaptionedPictures"/>
    <dgm:cxn modelId="{4D9161E4-0B44-4845-B903-0BC830AD43E0}" type="presParOf" srcId="{444175B1-A2C3-4721-8D6A-73F2C83F7D4B}" destId="{FFA517B3-2507-4DE2-B577-55ED7735C454}" srcOrd="2" destOrd="0" presId="urn:microsoft.com/office/officeart/2008/layout/CaptionedPictures"/>
    <dgm:cxn modelId="{1CA79D4A-BE93-4EEC-AF20-C4A33382169D}" type="presParOf" srcId="{FFA517B3-2507-4DE2-B577-55ED7735C454}" destId="{E38D31AD-679D-4AEA-871F-A7446D2AEFF2}" srcOrd="0" destOrd="0" presId="urn:microsoft.com/office/officeart/2008/layout/CaptionedPictures"/>
    <dgm:cxn modelId="{502002D3-CA8F-4B97-9FDB-9E7781AAB280}" type="presParOf" srcId="{FFA517B3-2507-4DE2-B577-55ED7735C454}" destId="{0E3E50EA-DB0C-4E42-A76C-839F6AED2D16}" srcOrd="1" destOrd="0" presId="urn:microsoft.com/office/officeart/2008/layout/CaptionedPictures"/>
    <dgm:cxn modelId="{6E759AE3-BCEA-4A1B-8780-2B36F5879834}" type="presParOf" srcId="{30C418C4-99EF-4510-A2A7-812EFDDFD226}" destId="{97DD1721-0F34-48BD-A205-A70CA9F7D527}" srcOrd="1" destOrd="0" presId="urn:microsoft.com/office/officeart/2008/layout/CaptionedPictures"/>
    <dgm:cxn modelId="{ED00F2D1-D482-4AEA-8C79-0A24A3E3F5B5}" type="presParOf" srcId="{30C418C4-99EF-4510-A2A7-812EFDDFD226}" destId="{AB7BDC41-6D48-4EB5-8A5D-04E35BA8E492}" srcOrd="2" destOrd="0" presId="urn:microsoft.com/office/officeart/2008/layout/CaptionedPictures"/>
    <dgm:cxn modelId="{F0A1A231-CBDB-4D0D-930E-6649CDD8D500}" type="presParOf" srcId="{AB7BDC41-6D48-4EB5-8A5D-04E35BA8E492}" destId="{8722F049-0C6C-4D52-8A17-9BF3F8CF96A8}" srcOrd="0" destOrd="0" presId="urn:microsoft.com/office/officeart/2008/layout/CaptionedPictures"/>
    <dgm:cxn modelId="{D998B034-9895-48A6-A3C4-5719BCCC1EDB}" type="presParOf" srcId="{AB7BDC41-6D48-4EB5-8A5D-04E35BA8E492}" destId="{2D8E382F-A251-40F8-9D14-B46702B5239E}" srcOrd="1" destOrd="0" presId="urn:microsoft.com/office/officeart/2008/layout/CaptionedPictures"/>
    <dgm:cxn modelId="{80D44B19-47F2-49F5-BA06-CAC0F822CC24}" type="presParOf" srcId="{AB7BDC41-6D48-4EB5-8A5D-04E35BA8E492}" destId="{B880BFBB-B9FF-4501-A231-F12EE12E878F}" srcOrd="2" destOrd="0" presId="urn:microsoft.com/office/officeart/2008/layout/CaptionedPictures"/>
    <dgm:cxn modelId="{7A897C5C-9CAE-4CFE-8227-5FAB58866BD5}" type="presParOf" srcId="{B880BFBB-B9FF-4501-A231-F12EE12E878F}" destId="{26C6B4AD-546A-41B3-B89F-C3D57618C580}" srcOrd="0" destOrd="0" presId="urn:microsoft.com/office/officeart/2008/layout/CaptionedPictures"/>
    <dgm:cxn modelId="{897D5A74-FE77-43B9-9162-FCC0CCAB27F1}" type="presParOf" srcId="{B880BFBB-B9FF-4501-A231-F12EE12E878F}" destId="{FFDBBB3F-A951-4614-B353-31001E768780}" srcOrd="1" destOrd="0" presId="urn:microsoft.com/office/officeart/2008/layout/CaptionedPictures"/>
    <dgm:cxn modelId="{47CACAAE-E785-4F45-838D-C68C93588156}" type="presParOf" srcId="{30C418C4-99EF-4510-A2A7-812EFDDFD226}" destId="{AF3EE500-3152-41B5-A1CF-E35C72084F3E}" srcOrd="3" destOrd="0" presId="urn:microsoft.com/office/officeart/2008/layout/CaptionedPictures"/>
    <dgm:cxn modelId="{3B96C7BD-5EEF-4B32-A1BC-E6169273D463}" type="presParOf" srcId="{30C418C4-99EF-4510-A2A7-812EFDDFD226}" destId="{048849D8-3637-4A29-9BFC-2F918300CEB1}" srcOrd="4" destOrd="0" presId="urn:microsoft.com/office/officeart/2008/layout/CaptionedPictures"/>
    <dgm:cxn modelId="{1C222F38-FD2F-4D1D-9294-79B6E1C47213}" type="presParOf" srcId="{048849D8-3637-4A29-9BFC-2F918300CEB1}" destId="{222C611B-0F2A-4188-A3CF-D038861E4D66}" srcOrd="0" destOrd="0" presId="urn:microsoft.com/office/officeart/2008/layout/CaptionedPictures"/>
    <dgm:cxn modelId="{B408FC1A-E30D-4A48-A5D4-564266725021}" type="presParOf" srcId="{048849D8-3637-4A29-9BFC-2F918300CEB1}" destId="{736FD087-C46F-4CB8-8C21-33CEAA82FEE1}" srcOrd="1" destOrd="0" presId="urn:microsoft.com/office/officeart/2008/layout/CaptionedPictures"/>
    <dgm:cxn modelId="{75C95268-D298-48F1-BF94-2B040FFD46CF}" type="presParOf" srcId="{048849D8-3637-4A29-9BFC-2F918300CEB1}" destId="{BB3BF599-F0D3-463F-9557-7306398CF433}" srcOrd="2" destOrd="0" presId="urn:microsoft.com/office/officeart/2008/layout/CaptionedPictures"/>
    <dgm:cxn modelId="{1E3703A6-4762-442E-B353-A10243C1A5F8}" type="presParOf" srcId="{BB3BF599-F0D3-463F-9557-7306398CF433}" destId="{7D577967-1DCD-45EA-A611-B6166BBB2EC0}" srcOrd="0" destOrd="0" presId="urn:microsoft.com/office/officeart/2008/layout/CaptionedPictures"/>
    <dgm:cxn modelId="{F6216B3E-C9FF-48B9-9CF5-DC4A08D6F0D2}" type="presParOf" srcId="{BB3BF599-F0D3-463F-9557-7306398CF433}" destId="{ACADEB47-0046-441C-ADAF-3DFC7EB6A897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E0006F3-1840-4D8A-84BA-FE9FFD5ED693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A7134A9F-B34D-44FB-8070-861F3A4A7A3A}">
      <dgm:prSet phldrT="[Text]"/>
      <dgm:spPr/>
      <dgm:t>
        <a:bodyPr/>
        <a:lstStyle/>
        <a:p>
          <a:r>
            <a:rPr lang="en-US" dirty="0" smtClean="0"/>
            <a:t>Minimize inertias</a:t>
          </a:r>
          <a:endParaRPr lang="en-US" dirty="0"/>
        </a:p>
      </dgm:t>
    </dgm:pt>
    <dgm:pt modelId="{128D094B-0B74-4A25-8713-5454CEEC2420}" type="parTrans" cxnId="{7A3E774F-54E2-49BD-810B-7AD68306EA44}">
      <dgm:prSet/>
      <dgm:spPr/>
      <dgm:t>
        <a:bodyPr/>
        <a:lstStyle/>
        <a:p>
          <a:endParaRPr lang="en-US"/>
        </a:p>
      </dgm:t>
    </dgm:pt>
    <dgm:pt modelId="{0D9B8B76-2885-40EA-BB5B-C6606DFC558E}" type="sibTrans" cxnId="{7A3E774F-54E2-49BD-810B-7AD68306EA44}">
      <dgm:prSet/>
      <dgm:spPr/>
      <dgm:t>
        <a:bodyPr/>
        <a:lstStyle/>
        <a:p>
          <a:endParaRPr lang="en-US"/>
        </a:p>
      </dgm:t>
    </dgm:pt>
    <dgm:pt modelId="{387DFABE-9220-481D-B3D4-C6128740C325}">
      <dgm:prSet phldrT="[Text]"/>
      <dgm:spPr/>
      <dgm:t>
        <a:bodyPr/>
        <a:lstStyle/>
        <a:p>
          <a:r>
            <a:rPr lang="en-US" dirty="0" smtClean="0"/>
            <a:t>Reduce overall mass</a:t>
          </a:r>
        </a:p>
      </dgm:t>
    </dgm:pt>
    <dgm:pt modelId="{CD469F33-0D50-4480-8FE4-C0792AEB9F96}" type="parTrans" cxnId="{AAE9D51B-C803-4EF9-828B-EFF696290B9F}">
      <dgm:prSet/>
      <dgm:spPr/>
      <dgm:t>
        <a:bodyPr/>
        <a:lstStyle/>
        <a:p>
          <a:endParaRPr lang="en-US"/>
        </a:p>
      </dgm:t>
    </dgm:pt>
    <dgm:pt modelId="{7B91BA7F-7706-44D3-8232-CF9DB0FBBDB3}" type="sibTrans" cxnId="{AAE9D51B-C803-4EF9-828B-EFF696290B9F}">
      <dgm:prSet/>
      <dgm:spPr/>
      <dgm:t>
        <a:bodyPr/>
        <a:lstStyle/>
        <a:p>
          <a:endParaRPr lang="en-US"/>
        </a:p>
      </dgm:t>
    </dgm:pt>
    <dgm:pt modelId="{EB66173C-0890-41BE-BC5E-4D75FB603FDB}">
      <dgm:prSet phldrT="[Text]"/>
      <dgm:spPr/>
      <dgm:t>
        <a:bodyPr/>
        <a:lstStyle/>
        <a:p>
          <a:r>
            <a:rPr lang="en-US" dirty="0" smtClean="0"/>
            <a:t>Sagittal symmetry</a:t>
          </a:r>
          <a:endParaRPr lang="en-US" dirty="0"/>
        </a:p>
      </dgm:t>
    </dgm:pt>
    <dgm:pt modelId="{9F6468A9-15FA-4B38-B2C3-C06461959EBE}" type="parTrans" cxnId="{E0F6D6D1-173D-4C4F-B39C-C1E4BBE902FB}">
      <dgm:prSet/>
      <dgm:spPr/>
      <dgm:t>
        <a:bodyPr/>
        <a:lstStyle/>
        <a:p>
          <a:endParaRPr lang="en-US"/>
        </a:p>
      </dgm:t>
    </dgm:pt>
    <dgm:pt modelId="{D987356B-2677-47E7-BAB9-2DD9787752E0}" type="sibTrans" cxnId="{E0F6D6D1-173D-4C4F-B39C-C1E4BBE902FB}">
      <dgm:prSet/>
      <dgm:spPr/>
      <dgm:t>
        <a:bodyPr/>
        <a:lstStyle/>
        <a:p>
          <a:endParaRPr lang="en-US"/>
        </a:p>
      </dgm:t>
    </dgm:pt>
    <dgm:pt modelId="{6686535D-1655-43D6-81F6-23DCF14F727E}">
      <dgm:prSet phldrT="[Text]"/>
      <dgm:spPr/>
      <dgm:t>
        <a:bodyPr/>
        <a:lstStyle/>
        <a:p>
          <a:r>
            <a:rPr lang="en-US" dirty="0" err="1" smtClean="0"/>
            <a:t>CoM</a:t>
          </a:r>
          <a:r>
            <a:rPr lang="en-US" dirty="0" smtClean="0"/>
            <a:t> placement</a:t>
          </a:r>
          <a:endParaRPr lang="en-US" dirty="0"/>
        </a:p>
      </dgm:t>
    </dgm:pt>
    <dgm:pt modelId="{9762F611-82F6-4953-9F0D-048BFE1CA2C0}" type="parTrans" cxnId="{C7888928-0296-4A54-B673-AA6715A1C24C}">
      <dgm:prSet/>
      <dgm:spPr/>
      <dgm:t>
        <a:bodyPr/>
        <a:lstStyle/>
        <a:p>
          <a:endParaRPr lang="en-US"/>
        </a:p>
      </dgm:t>
    </dgm:pt>
    <dgm:pt modelId="{AD5A6ADD-B05C-4440-ABBA-1EC784CEFE45}" type="sibTrans" cxnId="{C7888928-0296-4A54-B673-AA6715A1C24C}">
      <dgm:prSet/>
      <dgm:spPr/>
      <dgm:t>
        <a:bodyPr/>
        <a:lstStyle/>
        <a:p>
          <a:endParaRPr lang="en-US"/>
        </a:p>
      </dgm:t>
    </dgm:pt>
    <dgm:pt modelId="{DC4DF3D7-377A-4D9B-A8C7-1C98D4B4AD9D}" type="pres">
      <dgm:prSet presAssocID="{6E0006F3-1840-4D8A-84BA-FE9FFD5ED693}" presName="Name0" presStyleCnt="0">
        <dgm:presLayoutVars>
          <dgm:resizeHandles/>
        </dgm:presLayoutVars>
      </dgm:prSet>
      <dgm:spPr/>
    </dgm:pt>
    <dgm:pt modelId="{E676F085-83AA-408E-BDC5-E810EA44C2A0}" type="pres">
      <dgm:prSet presAssocID="{A7134A9F-B34D-44FB-8070-861F3A4A7A3A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35B00-5E17-4276-B60A-523DB3E4400F}" type="pres">
      <dgm:prSet presAssocID="{0D9B8B76-2885-40EA-BB5B-C6606DFC558E}" presName="space" presStyleCnt="0"/>
      <dgm:spPr/>
    </dgm:pt>
    <dgm:pt modelId="{61F37548-91D2-4B78-8819-7070C9BB2F18}" type="pres">
      <dgm:prSet presAssocID="{387DFABE-9220-481D-B3D4-C6128740C325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A2C1B8-15BA-4C8F-BE7D-B83AE51F6612}" type="pres">
      <dgm:prSet presAssocID="{7B91BA7F-7706-44D3-8232-CF9DB0FBBDB3}" presName="space" presStyleCnt="0"/>
      <dgm:spPr/>
    </dgm:pt>
    <dgm:pt modelId="{AAD6E9B9-E6D6-4769-870F-0AB59E66481D}" type="pres">
      <dgm:prSet presAssocID="{EB66173C-0890-41BE-BC5E-4D75FB603FDB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B7E04B-93FB-4E8A-A175-EDFCE9283716}" type="pres">
      <dgm:prSet presAssocID="{D987356B-2677-47E7-BAB9-2DD9787752E0}" presName="space" presStyleCnt="0"/>
      <dgm:spPr/>
    </dgm:pt>
    <dgm:pt modelId="{865D1791-9813-45BC-A671-623C2811C0B9}" type="pres">
      <dgm:prSet presAssocID="{6686535D-1655-43D6-81F6-23DCF14F727E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2FD2BF-A7B7-42AD-B7AE-A75C17E298DB}" type="presOf" srcId="{6686535D-1655-43D6-81F6-23DCF14F727E}" destId="{865D1791-9813-45BC-A671-623C2811C0B9}" srcOrd="0" destOrd="0" presId="urn:diagrams.loki3.com/VaryingWidthList"/>
    <dgm:cxn modelId="{48B66F89-5E79-4FA5-A945-8203273D0B81}" type="presOf" srcId="{EB66173C-0890-41BE-BC5E-4D75FB603FDB}" destId="{AAD6E9B9-E6D6-4769-870F-0AB59E66481D}" srcOrd="0" destOrd="0" presId="urn:diagrams.loki3.com/VaryingWidthList"/>
    <dgm:cxn modelId="{CB6192A7-455A-465B-A028-9DD37EB2C5B9}" type="presOf" srcId="{6E0006F3-1840-4D8A-84BA-FE9FFD5ED693}" destId="{DC4DF3D7-377A-4D9B-A8C7-1C98D4B4AD9D}" srcOrd="0" destOrd="0" presId="urn:diagrams.loki3.com/VaryingWidthList"/>
    <dgm:cxn modelId="{C7888928-0296-4A54-B673-AA6715A1C24C}" srcId="{6E0006F3-1840-4D8A-84BA-FE9FFD5ED693}" destId="{6686535D-1655-43D6-81F6-23DCF14F727E}" srcOrd="3" destOrd="0" parTransId="{9762F611-82F6-4953-9F0D-048BFE1CA2C0}" sibTransId="{AD5A6ADD-B05C-4440-ABBA-1EC784CEFE45}"/>
    <dgm:cxn modelId="{AE310E2A-76B7-433B-88FB-96C8EE8CD833}" type="presOf" srcId="{A7134A9F-B34D-44FB-8070-861F3A4A7A3A}" destId="{E676F085-83AA-408E-BDC5-E810EA44C2A0}" srcOrd="0" destOrd="0" presId="urn:diagrams.loki3.com/VaryingWidthList"/>
    <dgm:cxn modelId="{AAE9D51B-C803-4EF9-828B-EFF696290B9F}" srcId="{6E0006F3-1840-4D8A-84BA-FE9FFD5ED693}" destId="{387DFABE-9220-481D-B3D4-C6128740C325}" srcOrd="1" destOrd="0" parTransId="{CD469F33-0D50-4480-8FE4-C0792AEB9F96}" sibTransId="{7B91BA7F-7706-44D3-8232-CF9DB0FBBDB3}"/>
    <dgm:cxn modelId="{929A3EFF-7FC4-4706-AB44-EE6020F76ACD}" type="presOf" srcId="{387DFABE-9220-481D-B3D4-C6128740C325}" destId="{61F37548-91D2-4B78-8819-7070C9BB2F18}" srcOrd="0" destOrd="0" presId="urn:diagrams.loki3.com/VaryingWidthList"/>
    <dgm:cxn modelId="{7A3E774F-54E2-49BD-810B-7AD68306EA44}" srcId="{6E0006F3-1840-4D8A-84BA-FE9FFD5ED693}" destId="{A7134A9F-B34D-44FB-8070-861F3A4A7A3A}" srcOrd="0" destOrd="0" parTransId="{128D094B-0B74-4A25-8713-5454CEEC2420}" sibTransId="{0D9B8B76-2885-40EA-BB5B-C6606DFC558E}"/>
    <dgm:cxn modelId="{E0F6D6D1-173D-4C4F-B39C-C1E4BBE902FB}" srcId="{6E0006F3-1840-4D8A-84BA-FE9FFD5ED693}" destId="{EB66173C-0890-41BE-BC5E-4D75FB603FDB}" srcOrd="2" destOrd="0" parTransId="{9F6468A9-15FA-4B38-B2C3-C06461959EBE}" sibTransId="{D987356B-2677-47E7-BAB9-2DD9787752E0}"/>
    <dgm:cxn modelId="{A919E8DC-F85C-4E42-881F-DC507B4112A6}" type="presParOf" srcId="{DC4DF3D7-377A-4D9B-A8C7-1C98D4B4AD9D}" destId="{E676F085-83AA-408E-BDC5-E810EA44C2A0}" srcOrd="0" destOrd="0" presId="urn:diagrams.loki3.com/VaryingWidthList"/>
    <dgm:cxn modelId="{6AA242F8-648C-442B-A4EB-A1819D4F66CC}" type="presParOf" srcId="{DC4DF3D7-377A-4D9B-A8C7-1C98D4B4AD9D}" destId="{0B635B00-5E17-4276-B60A-523DB3E4400F}" srcOrd="1" destOrd="0" presId="urn:diagrams.loki3.com/VaryingWidthList"/>
    <dgm:cxn modelId="{0324AC5A-F43E-4AB9-800D-3339D147F2C5}" type="presParOf" srcId="{DC4DF3D7-377A-4D9B-A8C7-1C98D4B4AD9D}" destId="{61F37548-91D2-4B78-8819-7070C9BB2F18}" srcOrd="2" destOrd="0" presId="urn:diagrams.loki3.com/VaryingWidthList"/>
    <dgm:cxn modelId="{DDAD65B6-EEEB-4244-848C-0C11CA871BD1}" type="presParOf" srcId="{DC4DF3D7-377A-4D9B-A8C7-1C98D4B4AD9D}" destId="{79A2C1B8-15BA-4C8F-BE7D-B83AE51F6612}" srcOrd="3" destOrd="0" presId="urn:diagrams.loki3.com/VaryingWidthList"/>
    <dgm:cxn modelId="{7E6479DC-77EE-482B-9EC1-3F98E052C998}" type="presParOf" srcId="{DC4DF3D7-377A-4D9B-A8C7-1C98D4B4AD9D}" destId="{AAD6E9B9-E6D6-4769-870F-0AB59E66481D}" srcOrd="4" destOrd="0" presId="urn:diagrams.loki3.com/VaryingWidthList"/>
    <dgm:cxn modelId="{DA3ABDDE-F7C3-4976-A2DF-04F3460F9B7E}" type="presParOf" srcId="{DC4DF3D7-377A-4D9B-A8C7-1C98D4B4AD9D}" destId="{25B7E04B-93FB-4E8A-A175-EDFCE9283716}" srcOrd="5" destOrd="0" presId="urn:diagrams.loki3.com/VaryingWidthList"/>
    <dgm:cxn modelId="{A5ECCAA1-3991-4DC8-A84F-88E1E0648C67}" type="presParOf" srcId="{DC4DF3D7-377A-4D9B-A8C7-1C98D4B4AD9D}" destId="{865D1791-9813-45BC-A671-623C2811C0B9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BB945B-FEA5-4036-A612-4FBBA9C8B4E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E2C51932-E871-48A4-9647-F3EF53F8F95F}">
      <dgm:prSet phldrT="[Text]"/>
      <dgm:spPr/>
      <dgm:t>
        <a:bodyPr/>
        <a:lstStyle/>
        <a:p>
          <a:r>
            <a:rPr lang="en-US" dirty="0" smtClean="0"/>
            <a:t>Need of actuators sizing</a:t>
          </a:r>
          <a:endParaRPr lang="en-US" dirty="0"/>
        </a:p>
      </dgm:t>
    </dgm:pt>
    <dgm:pt modelId="{92592F82-97B4-437C-AE64-7B7C3B393C04}" type="parTrans" cxnId="{3117B27F-7805-4CB8-9221-1D557F3FF0CE}">
      <dgm:prSet/>
      <dgm:spPr/>
      <dgm:t>
        <a:bodyPr/>
        <a:lstStyle/>
        <a:p>
          <a:endParaRPr lang="en-US"/>
        </a:p>
      </dgm:t>
    </dgm:pt>
    <dgm:pt modelId="{354D45E0-4A4C-4902-9913-EC1FE8FB15F0}" type="sibTrans" cxnId="{3117B27F-7805-4CB8-9221-1D557F3FF0CE}">
      <dgm:prSet/>
      <dgm:spPr/>
      <dgm:t>
        <a:bodyPr/>
        <a:lstStyle/>
        <a:p>
          <a:endParaRPr lang="en-US"/>
        </a:p>
      </dgm:t>
    </dgm:pt>
    <dgm:pt modelId="{89876BA3-C9A2-4605-95D2-D28E26D46F55}">
      <dgm:prSet phldrT="[Text]"/>
      <dgm:spPr/>
      <dgm:t>
        <a:bodyPr/>
        <a:lstStyle/>
        <a:p>
          <a:r>
            <a:rPr lang="en-US" dirty="0" smtClean="0"/>
            <a:t>Application definition</a:t>
          </a:r>
          <a:endParaRPr lang="en-US" dirty="0"/>
        </a:p>
      </dgm:t>
    </dgm:pt>
    <dgm:pt modelId="{6AA4F209-55CA-40A3-A5D5-60AC2C685EB4}" type="parTrans" cxnId="{589C275E-50AC-46E3-9BE1-2111B7FC6FB2}">
      <dgm:prSet/>
      <dgm:spPr/>
      <dgm:t>
        <a:bodyPr/>
        <a:lstStyle/>
        <a:p>
          <a:endParaRPr lang="en-US"/>
        </a:p>
      </dgm:t>
    </dgm:pt>
    <dgm:pt modelId="{BF6E171B-2C5C-46B9-816A-FBBD1E575785}" type="sibTrans" cxnId="{589C275E-50AC-46E3-9BE1-2111B7FC6FB2}">
      <dgm:prSet/>
      <dgm:spPr/>
      <dgm:t>
        <a:bodyPr/>
        <a:lstStyle/>
        <a:p>
          <a:endParaRPr lang="en-US"/>
        </a:p>
      </dgm:t>
    </dgm:pt>
    <dgm:pt modelId="{75553CE0-B6CE-44B9-95ED-1E8DE8049D94}">
      <dgm:prSet phldrT="[Text]"/>
      <dgm:spPr/>
      <dgm:t>
        <a:bodyPr/>
        <a:lstStyle/>
        <a:p>
          <a:r>
            <a:rPr lang="en-US" dirty="0" smtClean="0"/>
            <a:t>Kinematic and dynamic model</a:t>
          </a:r>
          <a:endParaRPr lang="en-US" dirty="0"/>
        </a:p>
      </dgm:t>
    </dgm:pt>
    <dgm:pt modelId="{1D61A268-C863-4709-A8A5-407EF7F7C41A}" type="parTrans" cxnId="{884F419D-E046-4BA0-82DD-D1AEBFD0050B}">
      <dgm:prSet/>
      <dgm:spPr/>
      <dgm:t>
        <a:bodyPr/>
        <a:lstStyle/>
        <a:p>
          <a:endParaRPr lang="en-US"/>
        </a:p>
      </dgm:t>
    </dgm:pt>
    <dgm:pt modelId="{5AA4951B-561E-4142-BFB0-F6DB854D2B69}" type="sibTrans" cxnId="{884F419D-E046-4BA0-82DD-D1AEBFD0050B}">
      <dgm:prSet/>
      <dgm:spPr/>
      <dgm:t>
        <a:bodyPr/>
        <a:lstStyle/>
        <a:p>
          <a:endParaRPr lang="en-US"/>
        </a:p>
      </dgm:t>
    </dgm:pt>
    <dgm:pt modelId="{0B851B2B-5164-4241-BB6B-3B0E613BF5EB}">
      <dgm:prSet phldrT="[Text]"/>
      <dgm:spPr/>
      <dgm:t>
        <a:bodyPr/>
        <a:lstStyle/>
        <a:p>
          <a:r>
            <a:rPr lang="en-US" dirty="0" smtClean="0"/>
            <a:t>Hopping controller</a:t>
          </a:r>
          <a:endParaRPr lang="en-US" dirty="0"/>
        </a:p>
      </dgm:t>
    </dgm:pt>
    <dgm:pt modelId="{5A2DDD4A-A334-4826-8C45-A2276D0B1524}" type="parTrans" cxnId="{F8C74A9F-F302-45BA-A567-ECE5D5DBD4FA}">
      <dgm:prSet/>
      <dgm:spPr/>
      <dgm:t>
        <a:bodyPr/>
        <a:lstStyle/>
        <a:p>
          <a:endParaRPr lang="en-US"/>
        </a:p>
      </dgm:t>
    </dgm:pt>
    <dgm:pt modelId="{3B6FB650-A187-43C8-87AB-2500B7FF7A1E}" type="sibTrans" cxnId="{F8C74A9F-F302-45BA-A567-ECE5D5DBD4FA}">
      <dgm:prSet/>
      <dgm:spPr/>
      <dgm:t>
        <a:bodyPr/>
        <a:lstStyle/>
        <a:p>
          <a:endParaRPr lang="en-US"/>
        </a:p>
      </dgm:t>
    </dgm:pt>
    <dgm:pt modelId="{A517E97B-278A-45A2-BC08-CDD130F0227B}" type="pres">
      <dgm:prSet presAssocID="{16BB945B-FEA5-4036-A612-4FBBA9C8B4E5}" presName="CompostProcess" presStyleCnt="0">
        <dgm:presLayoutVars>
          <dgm:dir/>
          <dgm:resizeHandles val="exact"/>
        </dgm:presLayoutVars>
      </dgm:prSet>
      <dgm:spPr/>
    </dgm:pt>
    <dgm:pt modelId="{E0D36306-F8F6-4276-8649-5F421D690D9B}" type="pres">
      <dgm:prSet presAssocID="{16BB945B-FEA5-4036-A612-4FBBA9C8B4E5}" presName="arrow" presStyleLbl="bgShp" presStyleIdx="0" presStyleCnt="1"/>
      <dgm:spPr/>
    </dgm:pt>
    <dgm:pt modelId="{3363A285-4722-4A99-9938-2EBB2FA0B3DA}" type="pres">
      <dgm:prSet presAssocID="{16BB945B-FEA5-4036-A612-4FBBA9C8B4E5}" presName="linearProcess" presStyleCnt="0"/>
      <dgm:spPr/>
    </dgm:pt>
    <dgm:pt modelId="{969436B1-5D7E-427C-8262-038903AB20BA}" type="pres">
      <dgm:prSet presAssocID="{E2C51932-E871-48A4-9647-F3EF53F8F95F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F4F99F-8884-4897-982A-F2667DEA6827}" type="pres">
      <dgm:prSet presAssocID="{354D45E0-4A4C-4902-9913-EC1FE8FB15F0}" presName="sibTrans" presStyleCnt="0"/>
      <dgm:spPr/>
    </dgm:pt>
    <dgm:pt modelId="{A39369D9-C201-4A6E-8D19-71B164804FEE}" type="pres">
      <dgm:prSet presAssocID="{89876BA3-C9A2-4605-95D2-D28E26D46F55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83E207-3516-46E5-ADEF-C7C0848E958E}" type="pres">
      <dgm:prSet presAssocID="{BF6E171B-2C5C-46B9-816A-FBBD1E575785}" presName="sibTrans" presStyleCnt="0"/>
      <dgm:spPr/>
    </dgm:pt>
    <dgm:pt modelId="{56E095EB-DAF3-4798-AF22-CDF3A4097AA8}" type="pres">
      <dgm:prSet presAssocID="{75553CE0-B6CE-44B9-95ED-1E8DE8049D94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EF2F56-0D8A-4308-8BC8-E914B5F684C5}" type="pres">
      <dgm:prSet presAssocID="{5AA4951B-561E-4142-BFB0-F6DB854D2B69}" presName="sibTrans" presStyleCnt="0"/>
      <dgm:spPr/>
    </dgm:pt>
    <dgm:pt modelId="{995ED4E2-0D0B-4077-AE81-415C58789A69}" type="pres">
      <dgm:prSet presAssocID="{0B851B2B-5164-4241-BB6B-3B0E613BF5EB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CE3EA7-C154-4D84-8C9B-8C82FEAB8171}" type="presOf" srcId="{75553CE0-B6CE-44B9-95ED-1E8DE8049D94}" destId="{56E095EB-DAF3-4798-AF22-CDF3A4097AA8}" srcOrd="0" destOrd="0" presId="urn:microsoft.com/office/officeart/2005/8/layout/hProcess9"/>
    <dgm:cxn modelId="{C16F3771-30EF-45D8-B006-4C7BBCE8BD40}" type="presOf" srcId="{0B851B2B-5164-4241-BB6B-3B0E613BF5EB}" destId="{995ED4E2-0D0B-4077-AE81-415C58789A69}" srcOrd="0" destOrd="0" presId="urn:microsoft.com/office/officeart/2005/8/layout/hProcess9"/>
    <dgm:cxn modelId="{589C275E-50AC-46E3-9BE1-2111B7FC6FB2}" srcId="{16BB945B-FEA5-4036-A612-4FBBA9C8B4E5}" destId="{89876BA3-C9A2-4605-95D2-D28E26D46F55}" srcOrd="1" destOrd="0" parTransId="{6AA4F209-55CA-40A3-A5D5-60AC2C685EB4}" sibTransId="{BF6E171B-2C5C-46B9-816A-FBBD1E575785}"/>
    <dgm:cxn modelId="{F8C74A9F-F302-45BA-A567-ECE5D5DBD4FA}" srcId="{16BB945B-FEA5-4036-A612-4FBBA9C8B4E5}" destId="{0B851B2B-5164-4241-BB6B-3B0E613BF5EB}" srcOrd="3" destOrd="0" parTransId="{5A2DDD4A-A334-4826-8C45-A2276D0B1524}" sibTransId="{3B6FB650-A187-43C8-87AB-2500B7FF7A1E}"/>
    <dgm:cxn modelId="{884F419D-E046-4BA0-82DD-D1AEBFD0050B}" srcId="{16BB945B-FEA5-4036-A612-4FBBA9C8B4E5}" destId="{75553CE0-B6CE-44B9-95ED-1E8DE8049D94}" srcOrd="2" destOrd="0" parTransId="{1D61A268-C863-4709-A8A5-407EF7F7C41A}" sibTransId="{5AA4951B-561E-4142-BFB0-F6DB854D2B69}"/>
    <dgm:cxn modelId="{3117B27F-7805-4CB8-9221-1D557F3FF0CE}" srcId="{16BB945B-FEA5-4036-A612-4FBBA9C8B4E5}" destId="{E2C51932-E871-48A4-9647-F3EF53F8F95F}" srcOrd="0" destOrd="0" parTransId="{92592F82-97B4-437C-AE64-7B7C3B393C04}" sibTransId="{354D45E0-4A4C-4902-9913-EC1FE8FB15F0}"/>
    <dgm:cxn modelId="{4EC8A63C-2172-4483-A26E-BE200742C6B6}" type="presOf" srcId="{16BB945B-FEA5-4036-A612-4FBBA9C8B4E5}" destId="{A517E97B-278A-45A2-BC08-CDD130F0227B}" srcOrd="0" destOrd="0" presId="urn:microsoft.com/office/officeart/2005/8/layout/hProcess9"/>
    <dgm:cxn modelId="{39F88037-3E5A-4769-A61A-3DEE63AC4D0F}" type="presOf" srcId="{E2C51932-E871-48A4-9647-F3EF53F8F95F}" destId="{969436B1-5D7E-427C-8262-038903AB20BA}" srcOrd="0" destOrd="0" presId="urn:microsoft.com/office/officeart/2005/8/layout/hProcess9"/>
    <dgm:cxn modelId="{2FE951CA-BE1E-416A-A912-5090883A5F3E}" type="presOf" srcId="{89876BA3-C9A2-4605-95D2-D28E26D46F55}" destId="{A39369D9-C201-4A6E-8D19-71B164804FEE}" srcOrd="0" destOrd="0" presId="urn:microsoft.com/office/officeart/2005/8/layout/hProcess9"/>
    <dgm:cxn modelId="{60489EAC-E5C9-48FC-B35C-8E32F64B1849}" type="presParOf" srcId="{A517E97B-278A-45A2-BC08-CDD130F0227B}" destId="{E0D36306-F8F6-4276-8649-5F421D690D9B}" srcOrd="0" destOrd="0" presId="urn:microsoft.com/office/officeart/2005/8/layout/hProcess9"/>
    <dgm:cxn modelId="{760086EF-B176-458D-825C-B38B9BF8B7F2}" type="presParOf" srcId="{A517E97B-278A-45A2-BC08-CDD130F0227B}" destId="{3363A285-4722-4A99-9938-2EBB2FA0B3DA}" srcOrd="1" destOrd="0" presId="urn:microsoft.com/office/officeart/2005/8/layout/hProcess9"/>
    <dgm:cxn modelId="{5C4C0AF7-17B8-4A6E-BA94-CCF94F6134CE}" type="presParOf" srcId="{3363A285-4722-4A99-9938-2EBB2FA0B3DA}" destId="{969436B1-5D7E-427C-8262-038903AB20BA}" srcOrd="0" destOrd="0" presId="urn:microsoft.com/office/officeart/2005/8/layout/hProcess9"/>
    <dgm:cxn modelId="{D26AA55F-9E1C-43A5-ADFB-98955BF8E755}" type="presParOf" srcId="{3363A285-4722-4A99-9938-2EBB2FA0B3DA}" destId="{47F4F99F-8884-4897-982A-F2667DEA6827}" srcOrd="1" destOrd="0" presId="urn:microsoft.com/office/officeart/2005/8/layout/hProcess9"/>
    <dgm:cxn modelId="{B03E2293-13C8-4D7B-B66F-7AE13F7A1DEE}" type="presParOf" srcId="{3363A285-4722-4A99-9938-2EBB2FA0B3DA}" destId="{A39369D9-C201-4A6E-8D19-71B164804FEE}" srcOrd="2" destOrd="0" presId="urn:microsoft.com/office/officeart/2005/8/layout/hProcess9"/>
    <dgm:cxn modelId="{410DB4D9-8418-4D1A-BE78-E44656802A0C}" type="presParOf" srcId="{3363A285-4722-4A99-9938-2EBB2FA0B3DA}" destId="{0683E207-3516-46E5-ADEF-C7C0848E958E}" srcOrd="3" destOrd="0" presId="urn:microsoft.com/office/officeart/2005/8/layout/hProcess9"/>
    <dgm:cxn modelId="{411F8D93-274C-47ED-9735-04FEB606DA21}" type="presParOf" srcId="{3363A285-4722-4A99-9938-2EBB2FA0B3DA}" destId="{56E095EB-DAF3-4798-AF22-CDF3A4097AA8}" srcOrd="4" destOrd="0" presId="urn:microsoft.com/office/officeart/2005/8/layout/hProcess9"/>
    <dgm:cxn modelId="{1EE3EA0B-4A5E-43EF-A3BD-0F0C86E2CD64}" type="presParOf" srcId="{3363A285-4722-4A99-9938-2EBB2FA0B3DA}" destId="{D6EF2F56-0D8A-4308-8BC8-E914B5F684C5}" srcOrd="5" destOrd="0" presId="urn:microsoft.com/office/officeart/2005/8/layout/hProcess9"/>
    <dgm:cxn modelId="{C47B664D-DB44-4507-92DB-55EF7910F9A8}" type="presParOf" srcId="{3363A285-4722-4A99-9938-2EBB2FA0B3DA}" destId="{995ED4E2-0D0B-4077-AE81-415C58789A69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13159A8-1FE4-4901-98D1-AAEBD89F4C7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46FD930-FBB5-4826-8945-61173A698414}">
      <dgm:prSet phldrT="[Text]"/>
      <dgm:spPr/>
      <dgm:t>
        <a:bodyPr/>
        <a:lstStyle/>
        <a:p>
          <a:r>
            <a:rPr lang="en-US" dirty="0" smtClean="0"/>
            <a:t>LocoKit motors</a:t>
          </a:r>
          <a:endParaRPr lang="en-US" dirty="0"/>
        </a:p>
      </dgm:t>
    </dgm:pt>
    <dgm:pt modelId="{972A28E7-B012-44BB-8CBA-410D1C985435}" type="parTrans" cxnId="{9240FCAB-970E-483F-9B96-291A2486DDCF}">
      <dgm:prSet/>
      <dgm:spPr/>
      <dgm:t>
        <a:bodyPr/>
        <a:lstStyle/>
        <a:p>
          <a:endParaRPr lang="en-US"/>
        </a:p>
      </dgm:t>
    </dgm:pt>
    <dgm:pt modelId="{FA7B69B3-7DB5-4315-801D-0A163493B5D2}" type="sibTrans" cxnId="{9240FCAB-970E-483F-9B96-291A2486DDCF}">
      <dgm:prSet/>
      <dgm:spPr/>
      <dgm:t>
        <a:bodyPr/>
        <a:lstStyle/>
        <a:p>
          <a:endParaRPr lang="en-US"/>
        </a:p>
      </dgm:t>
    </dgm:pt>
    <dgm:pt modelId="{478B4BFC-E8B3-4393-875E-0CBBBE3F133F}">
      <dgm:prSet phldrT="[Text]"/>
      <dgm:spPr/>
      <dgm:t>
        <a:bodyPr/>
        <a:lstStyle/>
        <a:p>
          <a:r>
            <a:rPr lang="en-US" dirty="0" smtClean="0"/>
            <a:t>Transmission</a:t>
          </a:r>
          <a:endParaRPr lang="en-US" dirty="0"/>
        </a:p>
      </dgm:t>
    </dgm:pt>
    <dgm:pt modelId="{D6A5D325-7528-492A-899B-9125E65D9F2E}" type="parTrans" cxnId="{B70C0DBE-7CD7-448C-AC98-365F156DB009}">
      <dgm:prSet/>
      <dgm:spPr/>
      <dgm:t>
        <a:bodyPr/>
        <a:lstStyle/>
        <a:p>
          <a:endParaRPr lang="en-US"/>
        </a:p>
      </dgm:t>
    </dgm:pt>
    <dgm:pt modelId="{2316F0F5-65AA-4408-B1B4-82674ABC8BEB}" type="sibTrans" cxnId="{B70C0DBE-7CD7-448C-AC98-365F156DB009}">
      <dgm:prSet/>
      <dgm:spPr/>
      <dgm:t>
        <a:bodyPr/>
        <a:lstStyle/>
        <a:p>
          <a:endParaRPr lang="en-US"/>
        </a:p>
      </dgm:t>
    </dgm:pt>
    <dgm:pt modelId="{24E2C6EC-2A32-471D-BAC9-2CBFD9966AEE}">
      <dgm:prSet phldrT="[Text]"/>
      <dgm:spPr/>
      <dgm:t>
        <a:bodyPr/>
        <a:lstStyle/>
        <a:p>
          <a:r>
            <a:rPr lang="en-US" dirty="0" smtClean="0"/>
            <a:t>Rotational springs</a:t>
          </a:r>
          <a:endParaRPr lang="en-US" dirty="0"/>
        </a:p>
      </dgm:t>
    </dgm:pt>
    <dgm:pt modelId="{5B24DF0F-9985-44F8-86B2-CE3776F96692}" type="parTrans" cxnId="{4516A1AD-27E4-459C-981E-0EABA5BA12AA}">
      <dgm:prSet/>
      <dgm:spPr/>
      <dgm:t>
        <a:bodyPr/>
        <a:lstStyle/>
        <a:p>
          <a:endParaRPr lang="en-US"/>
        </a:p>
      </dgm:t>
    </dgm:pt>
    <dgm:pt modelId="{A0D31EB2-6E16-409F-8D22-A0CE10F209A8}" type="sibTrans" cxnId="{4516A1AD-27E4-459C-981E-0EABA5BA12AA}">
      <dgm:prSet/>
      <dgm:spPr/>
      <dgm:t>
        <a:bodyPr/>
        <a:lstStyle/>
        <a:p>
          <a:endParaRPr lang="en-US"/>
        </a:p>
      </dgm:t>
    </dgm:pt>
    <dgm:pt modelId="{1AAB03E4-D288-4CE5-BB6F-7439F0A34EBE}">
      <dgm:prSet phldrT="[Text]"/>
      <dgm:spPr/>
      <dgm:t>
        <a:bodyPr/>
        <a:lstStyle/>
        <a:p>
          <a:r>
            <a:rPr lang="en-US" dirty="0" smtClean="0"/>
            <a:t>Hip: gears 2:1</a:t>
          </a:r>
          <a:endParaRPr lang="en-US" dirty="0"/>
        </a:p>
      </dgm:t>
    </dgm:pt>
    <dgm:pt modelId="{D226D2E2-0D1A-44B7-8F1C-0EF3C152AC2C}" type="parTrans" cxnId="{315A5DC4-2E5E-4888-AEAC-34A07657A9DC}">
      <dgm:prSet/>
      <dgm:spPr/>
      <dgm:t>
        <a:bodyPr/>
        <a:lstStyle/>
        <a:p>
          <a:endParaRPr lang="en-US"/>
        </a:p>
      </dgm:t>
    </dgm:pt>
    <dgm:pt modelId="{F1ACA012-AB75-4282-ADE0-5E70C05A0A35}" type="sibTrans" cxnId="{315A5DC4-2E5E-4888-AEAC-34A07657A9DC}">
      <dgm:prSet/>
      <dgm:spPr/>
      <dgm:t>
        <a:bodyPr/>
        <a:lstStyle/>
        <a:p>
          <a:endParaRPr lang="en-US"/>
        </a:p>
      </dgm:t>
    </dgm:pt>
    <dgm:pt modelId="{76846B1F-572B-4E32-A7E5-47752EB1906D}">
      <dgm:prSet phldrT="[Text]"/>
      <dgm:spPr/>
      <dgm:t>
        <a:bodyPr/>
        <a:lstStyle/>
        <a:p>
          <a:r>
            <a:rPr lang="en-US" smtClean="0"/>
            <a:t>Knee </a:t>
          </a:r>
          <a:r>
            <a:rPr lang="en-US" dirty="0" smtClean="0"/>
            <a:t>and ankle: belts and pulleys 1:1</a:t>
          </a:r>
          <a:endParaRPr lang="en-US" dirty="0"/>
        </a:p>
      </dgm:t>
    </dgm:pt>
    <dgm:pt modelId="{5681BDD5-4D00-4973-AB91-5D1A99AEAB20}" type="parTrans" cxnId="{A38CC8A9-B594-4502-847F-6C85239F8F87}">
      <dgm:prSet/>
      <dgm:spPr/>
      <dgm:t>
        <a:bodyPr/>
        <a:lstStyle/>
        <a:p>
          <a:endParaRPr lang="en-US"/>
        </a:p>
      </dgm:t>
    </dgm:pt>
    <dgm:pt modelId="{20B8BCFB-F881-4EF0-9566-E138CDC1DEB1}" type="sibTrans" cxnId="{A38CC8A9-B594-4502-847F-6C85239F8F87}">
      <dgm:prSet/>
      <dgm:spPr/>
      <dgm:t>
        <a:bodyPr/>
        <a:lstStyle/>
        <a:p>
          <a:endParaRPr lang="en-US"/>
        </a:p>
      </dgm:t>
    </dgm:pt>
    <dgm:pt modelId="{AF4CDBDB-3DAA-4252-B01A-64ABB321F948}">
      <dgm:prSet phldrT="[Text]"/>
      <dgm:spPr/>
      <dgm:t>
        <a:bodyPr/>
        <a:lstStyle/>
        <a:p>
          <a:r>
            <a:rPr lang="en-US" dirty="0" smtClean="0"/>
            <a:t>SEA, PEA, SEA+PEA</a:t>
          </a:r>
          <a:endParaRPr lang="en-US" dirty="0"/>
        </a:p>
      </dgm:t>
    </dgm:pt>
    <dgm:pt modelId="{B83E19DE-20E5-427F-9191-BD70ECA43507}" type="parTrans" cxnId="{C786950C-345B-4DF9-8084-91A9BB46FE16}">
      <dgm:prSet/>
      <dgm:spPr/>
      <dgm:t>
        <a:bodyPr/>
        <a:lstStyle/>
        <a:p>
          <a:endParaRPr lang="en-US"/>
        </a:p>
      </dgm:t>
    </dgm:pt>
    <dgm:pt modelId="{A5552169-16B2-4D67-86A7-3A4D637F958D}" type="sibTrans" cxnId="{C786950C-345B-4DF9-8084-91A9BB46FE16}">
      <dgm:prSet/>
      <dgm:spPr/>
      <dgm:t>
        <a:bodyPr/>
        <a:lstStyle/>
        <a:p>
          <a:endParaRPr lang="en-US"/>
        </a:p>
      </dgm:t>
    </dgm:pt>
    <dgm:pt modelId="{8D6E220C-2EA0-4409-A0CA-1D085C0995EB}">
      <dgm:prSet phldrT="[Text]"/>
      <dgm:spPr/>
      <dgm:t>
        <a:bodyPr/>
        <a:lstStyle/>
        <a:p>
          <a:r>
            <a:rPr lang="en-US" dirty="0" smtClean="0"/>
            <a:t>Reconfigurable springs</a:t>
          </a:r>
          <a:endParaRPr lang="en-US" dirty="0"/>
        </a:p>
      </dgm:t>
    </dgm:pt>
    <dgm:pt modelId="{AE9011A1-625D-42AA-A942-E3E637B9A9D4}" type="parTrans" cxnId="{833191BD-1F79-4F52-921B-EE4F13137B41}">
      <dgm:prSet/>
      <dgm:spPr/>
      <dgm:t>
        <a:bodyPr/>
        <a:lstStyle/>
        <a:p>
          <a:endParaRPr lang="en-US"/>
        </a:p>
      </dgm:t>
    </dgm:pt>
    <dgm:pt modelId="{DB5E79DA-94E1-4262-862F-3069F7DD000A}" type="sibTrans" cxnId="{833191BD-1F79-4F52-921B-EE4F13137B41}">
      <dgm:prSet/>
      <dgm:spPr/>
      <dgm:t>
        <a:bodyPr/>
        <a:lstStyle/>
        <a:p>
          <a:endParaRPr lang="en-US"/>
        </a:p>
      </dgm:t>
    </dgm:pt>
    <dgm:pt modelId="{FCB40325-8B6B-4B88-BCC7-CB2C40BD3BC6}" type="pres">
      <dgm:prSet presAssocID="{213159A8-1FE4-4901-98D1-AAEBD89F4C70}" presName="CompostProcess" presStyleCnt="0">
        <dgm:presLayoutVars>
          <dgm:dir/>
          <dgm:resizeHandles val="exact"/>
        </dgm:presLayoutVars>
      </dgm:prSet>
      <dgm:spPr/>
    </dgm:pt>
    <dgm:pt modelId="{5719C554-D44A-4071-BC4C-FB2229E106B7}" type="pres">
      <dgm:prSet presAssocID="{213159A8-1FE4-4901-98D1-AAEBD89F4C70}" presName="arrow" presStyleLbl="bgShp" presStyleIdx="0" presStyleCnt="1"/>
      <dgm:spPr/>
    </dgm:pt>
    <dgm:pt modelId="{8142198D-81CA-4BBF-BA4C-7CAB058A1580}" type="pres">
      <dgm:prSet presAssocID="{213159A8-1FE4-4901-98D1-AAEBD89F4C70}" presName="linearProcess" presStyleCnt="0"/>
      <dgm:spPr/>
    </dgm:pt>
    <dgm:pt modelId="{8A519B9F-B132-4497-B7E3-C11A25B4F69F}" type="pres">
      <dgm:prSet presAssocID="{C46FD930-FBB5-4826-8945-61173A698414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EB84F-56D6-402B-9F64-736F93E7661C}" type="pres">
      <dgm:prSet presAssocID="{FA7B69B3-7DB5-4315-801D-0A163493B5D2}" presName="sibTrans" presStyleCnt="0"/>
      <dgm:spPr/>
    </dgm:pt>
    <dgm:pt modelId="{0E1D4E75-E2B6-4993-87D6-AEC46C561E25}" type="pres">
      <dgm:prSet presAssocID="{478B4BFC-E8B3-4393-875E-0CBBBE3F133F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1D77A7-591C-4DB6-B9A3-714F1E7EFA73}" type="pres">
      <dgm:prSet presAssocID="{2316F0F5-65AA-4408-B1B4-82674ABC8BEB}" presName="sibTrans" presStyleCnt="0"/>
      <dgm:spPr/>
    </dgm:pt>
    <dgm:pt modelId="{847C539F-128A-4E57-B286-AF5D4E58E098}" type="pres">
      <dgm:prSet presAssocID="{24E2C6EC-2A32-471D-BAC9-2CBFD9966AEE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40FCAB-970E-483F-9B96-291A2486DDCF}" srcId="{213159A8-1FE4-4901-98D1-AAEBD89F4C70}" destId="{C46FD930-FBB5-4826-8945-61173A698414}" srcOrd="0" destOrd="0" parTransId="{972A28E7-B012-44BB-8CBA-410D1C985435}" sibTransId="{FA7B69B3-7DB5-4315-801D-0A163493B5D2}"/>
    <dgm:cxn modelId="{345619FF-290D-4C47-BC42-A02D613B1B1C}" type="presOf" srcId="{8D6E220C-2EA0-4409-A0CA-1D085C0995EB}" destId="{847C539F-128A-4E57-B286-AF5D4E58E098}" srcOrd="0" destOrd="2" presId="urn:microsoft.com/office/officeart/2005/8/layout/hProcess9"/>
    <dgm:cxn modelId="{5BC98F00-EA38-4BCE-A8FB-A312CB41449C}" type="presOf" srcId="{213159A8-1FE4-4901-98D1-AAEBD89F4C70}" destId="{FCB40325-8B6B-4B88-BCC7-CB2C40BD3BC6}" srcOrd="0" destOrd="0" presId="urn:microsoft.com/office/officeart/2005/8/layout/hProcess9"/>
    <dgm:cxn modelId="{A38CC8A9-B594-4502-847F-6C85239F8F87}" srcId="{478B4BFC-E8B3-4393-875E-0CBBBE3F133F}" destId="{76846B1F-572B-4E32-A7E5-47752EB1906D}" srcOrd="1" destOrd="0" parTransId="{5681BDD5-4D00-4973-AB91-5D1A99AEAB20}" sibTransId="{20B8BCFB-F881-4EF0-9566-E138CDC1DEB1}"/>
    <dgm:cxn modelId="{E4976843-F8AA-4D52-A6D0-D7958F5F6D38}" type="presOf" srcId="{76846B1F-572B-4E32-A7E5-47752EB1906D}" destId="{0E1D4E75-E2B6-4993-87D6-AEC46C561E25}" srcOrd="0" destOrd="2" presId="urn:microsoft.com/office/officeart/2005/8/layout/hProcess9"/>
    <dgm:cxn modelId="{315A5DC4-2E5E-4888-AEAC-34A07657A9DC}" srcId="{478B4BFC-E8B3-4393-875E-0CBBBE3F133F}" destId="{1AAB03E4-D288-4CE5-BB6F-7439F0A34EBE}" srcOrd="0" destOrd="0" parTransId="{D226D2E2-0D1A-44B7-8F1C-0EF3C152AC2C}" sibTransId="{F1ACA012-AB75-4282-ADE0-5E70C05A0A35}"/>
    <dgm:cxn modelId="{DF987F23-5173-40F7-9F08-138FCBA9DF0B}" type="presOf" srcId="{C46FD930-FBB5-4826-8945-61173A698414}" destId="{8A519B9F-B132-4497-B7E3-C11A25B4F69F}" srcOrd="0" destOrd="0" presId="urn:microsoft.com/office/officeart/2005/8/layout/hProcess9"/>
    <dgm:cxn modelId="{635F8162-E912-4971-A4EA-DDFA8B6F75F8}" type="presOf" srcId="{1AAB03E4-D288-4CE5-BB6F-7439F0A34EBE}" destId="{0E1D4E75-E2B6-4993-87D6-AEC46C561E25}" srcOrd="0" destOrd="1" presId="urn:microsoft.com/office/officeart/2005/8/layout/hProcess9"/>
    <dgm:cxn modelId="{4516A1AD-27E4-459C-981E-0EABA5BA12AA}" srcId="{213159A8-1FE4-4901-98D1-AAEBD89F4C70}" destId="{24E2C6EC-2A32-471D-BAC9-2CBFD9966AEE}" srcOrd="2" destOrd="0" parTransId="{5B24DF0F-9985-44F8-86B2-CE3776F96692}" sibTransId="{A0D31EB2-6E16-409F-8D22-A0CE10F209A8}"/>
    <dgm:cxn modelId="{8E7A1C30-F74A-4CC3-B180-64803D9CFBB6}" type="presOf" srcId="{24E2C6EC-2A32-471D-BAC9-2CBFD9966AEE}" destId="{847C539F-128A-4E57-B286-AF5D4E58E098}" srcOrd="0" destOrd="0" presId="urn:microsoft.com/office/officeart/2005/8/layout/hProcess9"/>
    <dgm:cxn modelId="{C786950C-345B-4DF9-8084-91A9BB46FE16}" srcId="{24E2C6EC-2A32-471D-BAC9-2CBFD9966AEE}" destId="{AF4CDBDB-3DAA-4252-B01A-64ABB321F948}" srcOrd="0" destOrd="0" parTransId="{B83E19DE-20E5-427F-9191-BD70ECA43507}" sibTransId="{A5552169-16B2-4D67-86A7-3A4D637F958D}"/>
    <dgm:cxn modelId="{833191BD-1F79-4F52-921B-EE4F13137B41}" srcId="{24E2C6EC-2A32-471D-BAC9-2CBFD9966AEE}" destId="{8D6E220C-2EA0-4409-A0CA-1D085C0995EB}" srcOrd="1" destOrd="0" parTransId="{AE9011A1-625D-42AA-A942-E3E637B9A9D4}" sibTransId="{DB5E79DA-94E1-4262-862F-3069F7DD000A}"/>
    <dgm:cxn modelId="{B70C0DBE-7CD7-448C-AC98-365F156DB009}" srcId="{213159A8-1FE4-4901-98D1-AAEBD89F4C70}" destId="{478B4BFC-E8B3-4393-875E-0CBBBE3F133F}" srcOrd="1" destOrd="0" parTransId="{D6A5D325-7528-492A-899B-9125E65D9F2E}" sibTransId="{2316F0F5-65AA-4408-B1B4-82674ABC8BEB}"/>
    <dgm:cxn modelId="{09037E08-2D85-40C0-B0D1-41D2175192A9}" type="presOf" srcId="{AF4CDBDB-3DAA-4252-B01A-64ABB321F948}" destId="{847C539F-128A-4E57-B286-AF5D4E58E098}" srcOrd="0" destOrd="1" presId="urn:microsoft.com/office/officeart/2005/8/layout/hProcess9"/>
    <dgm:cxn modelId="{E82C8100-FAC3-475E-95FA-E09E4582FF2B}" type="presOf" srcId="{478B4BFC-E8B3-4393-875E-0CBBBE3F133F}" destId="{0E1D4E75-E2B6-4993-87D6-AEC46C561E25}" srcOrd="0" destOrd="0" presId="urn:microsoft.com/office/officeart/2005/8/layout/hProcess9"/>
    <dgm:cxn modelId="{4F4A25D7-FB5B-4EB6-8829-A1A00183CE54}" type="presParOf" srcId="{FCB40325-8B6B-4B88-BCC7-CB2C40BD3BC6}" destId="{5719C554-D44A-4071-BC4C-FB2229E106B7}" srcOrd="0" destOrd="0" presId="urn:microsoft.com/office/officeart/2005/8/layout/hProcess9"/>
    <dgm:cxn modelId="{49DFBAFC-9A7F-4FD0-807F-24020ABC9D3F}" type="presParOf" srcId="{FCB40325-8B6B-4B88-BCC7-CB2C40BD3BC6}" destId="{8142198D-81CA-4BBF-BA4C-7CAB058A1580}" srcOrd="1" destOrd="0" presId="urn:microsoft.com/office/officeart/2005/8/layout/hProcess9"/>
    <dgm:cxn modelId="{7FD854EA-714C-4068-9677-8AFFCA4060D5}" type="presParOf" srcId="{8142198D-81CA-4BBF-BA4C-7CAB058A1580}" destId="{8A519B9F-B132-4497-B7E3-C11A25B4F69F}" srcOrd="0" destOrd="0" presId="urn:microsoft.com/office/officeart/2005/8/layout/hProcess9"/>
    <dgm:cxn modelId="{29C30E0B-0CB5-4FC8-B942-F6B823DE2B97}" type="presParOf" srcId="{8142198D-81CA-4BBF-BA4C-7CAB058A1580}" destId="{E77EB84F-56D6-402B-9F64-736F93E7661C}" srcOrd="1" destOrd="0" presId="urn:microsoft.com/office/officeart/2005/8/layout/hProcess9"/>
    <dgm:cxn modelId="{5F25244F-284A-4BC9-816A-17905EF81500}" type="presParOf" srcId="{8142198D-81CA-4BBF-BA4C-7CAB058A1580}" destId="{0E1D4E75-E2B6-4993-87D6-AEC46C561E25}" srcOrd="2" destOrd="0" presId="urn:microsoft.com/office/officeart/2005/8/layout/hProcess9"/>
    <dgm:cxn modelId="{8B7142F6-FB85-4E73-95B7-5F528DA0EC23}" type="presParOf" srcId="{8142198D-81CA-4BBF-BA4C-7CAB058A1580}" destId="{731D77A7-591C-4DB6-B9A3-714F1E7EFA73}" srcOrd="3" destOrd="0" presId="urn:microsoft.com/office/officeart/2005/8/layout/hProcess9"/>
    <dgm:cxn modelId="{D4E3F0CD-7F63-4DBA-B40B-D88A9CD6D6F1}" type="presParOf" srcId="{8142198D-81CA-4BBF-BA4C-7CAB058A1580}" destId="{847C539F-128A-4E57-B286-AF5D4E58E098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B84B0-5D16-4BD5-9935-0AF0B29EB719}">
      <dsp:nvSpPr>
        <dsp:cNvPr id="0" name=""/>
        <dsp:cNvSpPr/>
      </dsp:nvSpPr>
      <dsp:spPr>
        <a:xfrm>
          <a:off x="1173" y="1011572"/>
          <a:ext cx="4576173" cy="2745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Jorge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Analysis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Design: mechanics, ROS integration, example controllers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Implementation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Simulation</a:t>
          </a:r>
          <a:endParaRPr lang="en-US" sz="2400" kern="1200" dirty="0"/>
        </a:p>
      </dsp:txBody>
      <dsp:txXfrm>
        <a:off x="1173" y="1011572"/>
        <a:ext cx="4576173" cy="2745704"/>
      </dsp:txXfrm>
    </dsp:sp>
    <dsp:sp modelId="{21059BB9-1FCA-4E9F-94F3-202BF7F1A643}">
      <dsp:nvSpPr>
        <dsp:cNvPr id="0" name=""/>
        <dsp:cNvSpPr/>
      </dsp:nvSpPr>
      <dsp:spPr>
        <a:xfrm>
          <a:off x="5034964" y="1011572"/>
          <a:ext cx="4576173" cy="2745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Ignacio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State of the art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Analysis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Mathematical model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Design: electronics and </a:t>
          </a:r>
          <a:r>
            <a:rPr lang="en-US" sz="2400" kern="1200" dirty="0" err="1" smtClean="0"/>
            <a:t>locokit</a:t>
          </a:r>
          <a:r>
            <a:rPr lang="en-US" sz="2400" kern="1200" dirty="0" smtClean="0"/>
            <a:t> interface</a:t>
          </a:r>
          <a:endParaRPr lang="en-US" sz="2400" kern="1200" dirty="0"/>
        </a:p>
      </dsp:txBody>
      <dsp:txXfrm>
        <a:off x="5034964" y="1011572"/>
        <a:ext cx="4576173" cy="274570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3CD88A-D132-4EC9-BF34-D84CF7843C9E}">
      <dsp:nvSpPr>
        <dsp:cNvPr id="0" name=""/>
        <dsp:cNvSpPr/>
      </dsp:nvSpPr>
      <dsp:spPr>
        <a:xfrm>
          <a:off x="720923" y="0"/>
          <a:ext cx="8170465" cy="476885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3EA474-A670-439C-B23F-9016EFC125D7}">
      <dsp:nvSpPr>
        <dsp:cNvPr id="0" name=""/>
        <dsp:cNvSpPr/>
      </dsp:nvSpPr>
      <dsp:spPr>
        <a:xfrm>
          <a:off x="3111" y="1430655"/>
          <a:ext cx="3083440" cy="1907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Structural analysis</a:t>
          </a:r>
          <a:endParaRPr lang="en-US" sz="4300" kern="1200" dirty="0"/>
        </a:p>
      </dsp:txBody>
      <dsp:txXfrm>
        <a:off x="96229" y="1523773"/>
        <a:ext cx="2897204" cy="1721304"/>
      </dsp:txXfrm>
    </dsp:sp>
    <dsp:sp modelId="{C8EAB15F-84AF-4390-9B3C-E006FDEDBAD8}">
      <dsp:nvSpPr>
        <dsp:cNvPr id="0" name=""/>
        <dsp:cNvSpPr/>
      </dsp:nvSpPr>
      <dsp:spPr>
        <a:xfrm>
          <a:off x="3264435" y="1430655"/>
          <a:ext cx="3083440" cy="1907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Mechanical joint limits</a:t>
          </a:r>
          <a:endParaRPr lang="en-US" sz="4300" kern="1200" dirty="0"/>
        </a:p>
      </dsp:txBody>
      <dsp:txXfrm>
        <a:off x="3357553" y="1523773"/>
        <a:ext cx="2897204" cy="1721304"/>
      </dsp:txXfrm>
    </dsp:sp>
    <dsp:sp modelId="{3FD5C465-4150-4860-AF95-9B1E85B63F5A}">
      <dsp:nvSpPr>
        <dsp:cNvPr id="0" name=""/>
        <dsp:cNvSpPr/>
      </dsp:nvSpPr>
      <dsp:spPr>
        <a:xfrm>
          <a:off x="6525760" y="1430655"/>
          <a:ext cx="3083440" cy="1907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CAD design and FEM</a:t>
          </a:r>
        </a:p>
      </dsp:txBody>
      <dsp:txXfrm>
        <a:off x="6618878" y="1523773"/>
        <a:ext cx="2897204" cy="172130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2E838-ACEA-45BD-97E4-F22B9007F6E4}">
      <dsp:nvSpPr>
        <dsp:cNvPr id="0" name=""/>
        <dsp:cNvSpPr/>
      </dsp:nvSpPr>
      <dsp:spPr>
        <a:xfrm>
          <a:off x="6373" y="759104"/>
          <a:ext cx="2763045" cy="325064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B130C7-321C-48B3-AD5C-8EF15058CF68}">
      <dsp:nvSpPr>
        <dsp:cNvPr id="0" name=""/>
        <dsp:cNvSpPr/>
      </dsp:nvSpPr>
      <dsp:spPr>
        <a:xfrm>
          <a:off x="144525" y="889129"/>
          <a:ext cx="2486741" cy="2112917"/>
        </a:xfrm>
        <a:prstGeom prst="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485" t="-74860" r="-9537" b="-16694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CD88A5-46B2-41A5-BBE8-DF4ED6B63DF7}">
      <dsp:nvSpPr>
        <dsp:cNvPr id="0" name=""/>
        <dsp:cNvSpPr/>
      </dsp:nvSpPr>
      <dsp:spPr>
        <a:xfrm>
          <a:off x="144525" y="3002046"/>
          <a:ext cx="2486741" cy="877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LocoKit electronics</a:t>
          </a:r>
          <a:endParaRPr lang="en-US" sz="2400" kern="1200" dirty="0"/>
        </a:p>
      </dsp:txBody>
      <dsp:txXfrm>
        <a:off x="144525" y="3002046"/>
        <a:ext cx="2486741" cy="877673"/>
      </dsp:txXfrm>
    </dsp:sp>
    <dsp:sp modelId="{86D17D51-6E7E-43E5-9A66-B3C44F22C493}">
      <dsp:nvSpPr>
        <dsp:cNvPr id="0" name=""/>
        <dsp:cNvSpPr/>
      </dsp:nvSpPr>
      <dsp:spPr>
        <a:xfrm>
          <a:off x="3424633" y="759104"/>
          <a:ext cx="2763045" cy="325064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10B2A-1473-49CE-B822-B34EC31C1C4E}">
      <dsp:nvSpPr>
        <dsp:cNvPr id="0" name=""/>
        <dsp:cNvSpPr/>
      </dsp:nvSpPr>
      <dsp:spPr>
        <a:xfrm>
          <a:off x="3562785" y="889129"/>
          <a:ext cx="2486741" cy="2112917"/>
        </a:xfrm>
        <a:prstGeom prst="rect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218" t="-9638" r="-11717" b="-3956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8E2C5-A696-40AE-83D3-9AA7A3890223}">
      <dsp:nvSpPr>
        <dsp:cNvPr id="0" name=""/>
        <dsp:cNvSpPr/>
      </dsp:nvSpPr>
      <dsp:spPr>
        <a:xfrm>
          <a:off x="3562785" y="3002046"/>
          <a:ext cx="2486741" cy="877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Extension board</a:t>
          </a:r>
          <a:endParaRPr lang="en-US" sz="2400" kern="1200" dirty="0"/>
        </a:p>
      </dsp:txBody>
      <dsp:txXfrm>
        <a:off x="3562785" y="3002046"/>
        <a:ext cx="2486741" cy="877673"/>
      </dsp:txXfrm>
    </dsp:sp>
    <dsp:sp modelId="{7083904C-D3DA-4B80-9828-A86F14FE11D6}">
      <dsp:nvSpPr>
        <dsp:cNvPr id="0" name=""/>
        <dsp:cNvSpPr/>
      </dsp:nvSpPr>
      <dsp:spPr>
        <a:xfrm>
          <a:off x="6842893" y="759104"/>
          <a:ext cx="2763045" cy="325064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904C6C-16CE-480F-A40D-D2726E1E632E}">
      <dsp:nvSpPr>
        <dsp:cNvPr id="0" name=""/>
        <dsp:cNvSpPr/>
      </dsp:nvSpPr>
      <dsp:spPr>
        <a:xfrm>
          <a:off x="6981045" y="889129"/>
          <a:ext cx="2486741" cy="2112917"/>
        </a:xfrm>
        <a:prstGeom prst="rect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587" t="-27010" r="-42839" b="414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2AF1B-75FC-4BCE-8F75-1ABCB8814254}">
      <dsp:nvSpPr>
        <dsp:cNvPr id="0" name=""/>
        <dsp:cNvSpPr/>
      </dsp:nvSpPr>
      <dsp:spPr>
        <a:xfrm>
          <a:off x="6981045" y="3002046"/>
          <a:ext cx="2486741" cy="877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Sensors</a:t>
          </a:r>
          <a:endParaRPr lang="en-US" sz="2400" kern="1200" dirty="0"/>
        </a:p>
      </dsp:txBody>
      <dsp:txXfrm>
        <a:off x="6981045" y="3002046"/>
        <a:ext cx="2486741" cy="87767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86F5C-B7A8-40F2-8F39-B952B9C93E5D}">
      <dsp:nvSpPr>
        <dsp:cNvPr id="0" name=""/>
        <dsp:cNvSpPr/>
      </dsp:nvSpPr>
      <dsp:spPr>
        <a:xfrm>
          <a:off x="10616" y="42"/>
          <a:ext cx="3150000" cy="17144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840" tIns="116840" rIns="116840" bIns="11684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Two-neuron controller</a:t>
          </a:r>
          <a:endParaRPr lang="en-US" sz="4600" kern="1200" dirty="0"/>
        </a:p>
      </dsp:txBody>
      <dsp:txXfrm>
        <a:off x="10616" y="42"/>
        <a:ext cx="3150000" cy="1714475"/>
      </dsp:txXfrm>
    </dsp:sp>
    <dsp:sp modelId="{E8F4097B-5F54-448C-8658-10774A3F7878}">
      <dsp:nvSpPr>
        <dsp:cNvPr id="0" name=""/>
        <dsp:cNvSpPr/>
      </dsp:nvSpPr>
      <dsp:spPr>
        <a:xfrm>
          <a:off x="303116" y="1800242"/>
          <a:ext cx="2565000" cy="17144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840" tIns="116840" rIns="116840" bIns="11684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Impulse controller</a:t>
          </a:r>
          <a:endParaRPr lang="en-US" sz="4600" kern="1200" dirty="0"/>
        </a:p>
      </dsp:txBody>
      <dsp:txXfrm>
        <a:off x="303116" y="1800242"/>
        <a:ext cx="2565000" cy="171447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39043F-2362-46DC-97FD-7756BCAC1650}">
      <dsp:nvSpPr>
        <dsp:cNvPr id="0" name=""/>
        <dsp:cNvSpPr/>
      </dsp:nvSpPr>
      <dsp:spPr>
        <a:xfrm>
          <a:off x="0" y="991791"/>
          <a:ext cx="3003847" cy="18023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Flags</a:t>
          </a:r>
          <a:endParaRPr lang="en-US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Rotational holder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Free movement</a:t>
          </a:r>
          <a:endParaRPr lang="en-US" sz="2200" kern="1200" dirty="0"/>
        </a:p>
      </dsp:txBody>
      <dsp:txXfrm>
        <a:off x="0" y="991791"/>
        <a:ext cx="3003847" cy="1802308"/>
      </dsp:txXfrm>
    </dsp:sp>
    <dsp:sp modelId="{47EC346B-0E75-4CD1-AB2C-9FFFF804C71C}">
      <dsp:nvSpPr>
        <dsp:cNvPr id="0" name=""/>
        <dsp:cNvSpPr/>
      </dsp:nvSpPr>
      <dsp:spPr>
        <a:xfrm>
          <a:off x="3304232" y="991791"/>
          <a:ext cx="3003847" cy="18023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Scalable</a:t>
          </a:r>
          <a:endParaRPr lang="en-US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Geometry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Masses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Inertias</a:t>
          </a:r>
          <a:endParaRPr lang="en-US" sz="2200" kern="1200" dirty="0"/>
        </a:p>
      </dsp:txBody>
      <dsp:txXfrm>
        <a:off x="3304232" y="991791"/>
        <a:ext cx="3003847" cy="1802308"/>
      </dsp:txXfrm>
    </dsp:sp>
    <dsp:sp modelId="{1C200CCC-398B-4A06-B01C-3900E2459590}">
      <dsp:nvSpPr>
        <dsp:cNvPr id="0" name=""/>
        <dsp:cNvSpPr/>
      </dsp:nvSpPr>
      <dsp:spPr>
        <a:xfrm>
          <a:off x="6608464" y="991791"/>
          <a:ext cx="3003847" cy="18023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Visual and collision model optimized</a:t>
          </a:r>
          <a:endParaRPr lang="en-US" sz="2800" kern="1200" dirty="0"/>
        </a:p>
      </dsp:txBody>
      <dsp:txXfrm>
        <a:off x="6608464" y="991791"/>
        <a:ext cx="3003847" cy="180230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653A50-E976-4250-BAEC-27354391C11F}">
      <dsp:nvSpPr>
        <dsp:cNvPr id="0" name=""/>
        <dsp:cNvSpPr/>
      </dsp:nvSpPr>
      <dsp:spPr>
        <a:xfrm rot="16200000">
          <a:off x="-857860" y="859033"/>
          <a:ext cx="4768850" cy="3050782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5463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Achievements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First </a:t>
          </a:r>
          <a:r>
            <a:rPr lang="en-US" sz="1900" kern="1200" dirty="0" err="1" smtClean="0"/>
            <a:t>RuBi</a:t>
          </a:r>
          <a:r>
            <a:rPr lang="en-US" sz="1900" kern="1200" dirty="0" smtClean="0"/>
            <a:t> prototype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Controller deployment independence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Reconfigurable morphological computation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900" kern="1200" dirty="0"/>
        </a:p>
      </dsp:txBody>
      <dsp:txXfrm rot="5400000">
        <a:off x="1174" y="953769"/>
        <a:ext cx="3050782" cy="2861310"/>
      </dsp:txXfrm>
    </dsp:sp>
    <dsp:sp modelId="{65B7125F-B3DC-46B1-BC24-D9E5ED29981B}">
      <dsp:nvSpPr>
        <dsp:cNvPr id="0" name=""/>
        <dsp:cNvSpPr/>
      </dsp:nvSpPr>
      <dsp:spPr>
        <a:xfrm rot="16200000">
          <a:off x="2421731" y="859033"/>
          <a:ext cx="4768850" cy="3050782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5463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Missing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Experimentation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Add compliance to simulation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Read from I/O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Improve assembly process</a:t>
          </a:r>
          <a:endParaRPr lang="en-US" sz="1900" kern="1200" dirty="0"/>
        </a:p>
      </dsp:txBody>
      <dsp:txXfrm rot="5400000">
        <a:off x="3280765" y="953769"/>
        <a:ext cx="3050782" cy="2861310"/>
      </dsp:txXfrm>
    </dsp:sp>
    <dsp:sp modelId="{77D9B207-0591-499C-B21B-80E1A3C48B23}">
      <dsp:nvSpPr>
        <dsp:cNvPr id="0" name=""/>
        <dsp:cNvSpPr/>
      </dsp:nvSpPr>
      <dsp:spPr>
        <a:xfrm rot="16200000">
          <a:off x="5701322" y="859033"/>
          <a:ext cx="4768850" cy="3050782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5463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Further work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Extend LocoKit interface in ROS Control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Enhancement of mathematical framework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Improvement of belt’s tightening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Reinforcement of some 3D printed parts</a:t>
          </a:r>
          <a:endParaRPr lang="en-US" sz="1900" kern="1200" dirty="0"/>
        </a:p>
      </dsp:txBody>
      <dsp:txXfrm rot="5400000">
        <a:off x="6560356" y="953769"/>
        <a:ext cx="3050782" cy="2861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232EF-9C17-4731-B49A-5F50755476FB}">
      <dsp:nvSpPr>
        <dsp:cNvPr id="0" name=""/>
        <dsp:cNvSpPr/>
      </dsp:nvSpPr>
      <dsp:spPr>
        <a:xfrm>
          <a:off x="0" y="791267"/>
          <a:ext cx="9612312" cy="983384"/>
        </a:xfrm>
        <a:prstGeom prst="roundRect">
          <a:avLst/>
        </a:prstGeom>
        <a:solidFill>
          <a:srgbClr val="323F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On-going line of research at MMMI</a:t>
          </a:r>
        </a:p>
      </dsp:txBody>
      <dsp:txXfrm>
        <a:off x="48005" y="839272"/>
        <a:ext cx="9516302" cy="887374"/>
      </dsp:txXfrm>
    </dsp:sp>
    <dsp:sp modelId="{3F0A56DF-7F2E-4650-8185-EEFCDD5BDAB2}">
      <dsp:nvSpPr>
        <dsp:cNvPr id="0" name=""/>
        <dsp:cNvSpPr/>
      </dsp:nvSpPr>
      <dsp:spPr>
        <a:xfrm>
          <a:off x="0" y="1892732"/>
          <a:ext cx="9612312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Existing models are complex and expensive</a:t>
          </a:r>
        </a:p>
      </dsp:txBody>
      <dsp:txXfrm>
        <a:off x="48005" y="1940737"/>
        <a:ext cx="9516302" cy="887374"/>
      </dsp:txXfrm>
    </dsp:sp>
    <dsp:sp modelId="{4263CEBC-A83A-46C9-B298-552307FFCB93}">
      <dsp:nvSpPr>
        <dsp:cNvPr id="0" name=""/>
        <dsp:cNvSpPr/>
      </dsp:nvSpPr>
      <dsp:spPr>
        <a:xfrm>
          <a:off x="0" y="2994197"/>
          <a:ext cx="9612312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Do </a:t>
          </a:r>
          <a:r>
            <a:rPr lang="en-US" sz="4100" kern="1200" dirty="0"/>
            <a:t>not </a:t>
          </a:r>
          <a:r>
            <a:rPr lang="en-US" sz="4100" kern="1200" dirty="0" smtClean="0"/>
            <a:t>offer </a:t>
          </a:r>
          <a:r>
            <a:rPr lang="en-US" sz="4100" kern="1200" dirty="0"/>
            <a:t>all the </a:t>
          </a:r>
          <a:r>
            <a:rPr lang="en-US" sz="4100" kern="1200" dirty="0" smtClean="0"/>
            <a:t>needed capabilities</a:t>
          </a:r>
          <a:endParaRPr lang="en-US" sz="4100" kern="1200" dirty="0"/>
        </a:p>
      </dsp:txBody>
      <dsp:txXfrm>
        <a:off x="48005" y="3042202"/>
        <a:ext cx="9516302" cy="8873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E8596-D8C9-4477-AE69-984FDE193699}">
      <dsp:nvSpPr>
        <dsp:cNvPr id="0" name=""/>
        <dsp:cNvSpPr/>
      </dsp:nvSpPr>
      <dsp:spPr>
        <a:xfrm>
          <a:off x="0" y="31375"/>
          <a:ext cx="9612312" cy="10793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/>
            <a:t>Working prototype</a:t>
          </a:r>
        </a:p>
      </dsp:txBody>
      <dsp:txXfrm>
        <a:off x="52688" y="84063"/>
        <a:ext cx="9506936" cy="973949"/>
      </dsp:txXfrm>
    </dsp:sp>
    <dsp:sp modelId="{25E8C863-D19C-47EF-9499-7F2076CA06AC}">
      <dsp:nvSpPr>
        <dsp:cNvPr id="0" name=""/>
        <dsp:cNvSpPr/>
      </dsp:nvSpPr>
      <dsp:spPr>
        <a:xfrm>
          <a:off x="0" y="1240300"/>
          <a:ext cx="9612312" cy="10793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/>
            <a:t>Simulation environment</a:t>
          </a:r>
          <a:endParaRPr lang="en-US" sz="4500" kern="1200" dirty="0"/>
        </a:p>
      </dsp:txBody>
      <dsp:txXfrm>
        <a:off x="52688" y="1292988"/>
        <a:ext cx="9506936" cy="973949"/>
      </dsp:txXfrm>
    </dsp:sp>
    <dsp:sp modelId="{4761FC01-1DD2-457F-B670-C7C519CA4475}">
      <dsp:nvSpPr>
        <dsp:cNvPr id="0" name=""/>
        <dsp:cNvSpPr/>
      </dsp:nvSpPr>
      <dsp:spPr>
        <a:xfrm>
          <a:off x="0" y="2449225"/>
          <a:ext cx="9612312" cy="10793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/>
            <a:t>Test bench</a:t>
          </a:r>
        </a:p>
      </dsp:txBody>
      <dsp:txXfrm>
        <a:off x="52688" y="2501913"/>
        <a:ext cx="9506936" cy="973949"/>
      </dsp:txXfrm>
    </dsp:sp>
    <dsp:sp modelId="{906B3475-86DD-4077-808A-DEE85E5F956F}">
      <dsp:nvSpPr>
        <dsp:cNvPr id="0" name=""/>
        <dsp:cNvSpPr/>
      </dsp:nvSpPr>
      <dsp:spPr>
        <a:xfrm>
          <a:off x="0" y="3658150"/>
          <a:ext cx="9612312" cy="10793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/>
            <a:t>Mathematical framework</a:t>
          </a:r>
        </a:p>
      </dsp:txBody>
      <dsp:txXfrm>
        <a:off x="52688" y="3710838"/>
        <a:ext cx="9506936" cy="9739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F1127-0CFE-419C-89EF-578398C031D5}">
      <dsp:nvSpPr>
        <dsp:cNvPr id="0" name=""/>
        <dsp:cNvSpPr/>
      </dsp:nvSpPr>
      <dsp:spPr>
        <a:xfrm>
          <a:off x="6373" y="759104"/>
          <a:ext cx="2763045" cy="325064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2A573-81F9-4EF5-B74E-5BE915F84EF7}">
      <dsp:nvSpPr>
        <dsp:cNvPr id="0" name=""/>
        <dsp:cNvSpPr/>
      </dsp:nvSpPr>
      <dsp:spPr>
        <a:xfrm>
          <a:off x="144525" y="889129"/>
          <a:ext cx="2486741" cy="21129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71BF3-D5EF-4DAA-A537-6733C360887E}">
      <dsp:nvSpPr>
        <dsp:cNvPr id="0" name=""/>
        <dsp:cNvSpPr/>
      </dsp:nvSpPr>
      <dsp:spPr>
        <a:xfrm>
          <a:off x="144525" y="3002046"/>
          <a:ext cx="2486741" cy="877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Wheeled robot</a:t>
          </a:r>
          <a:endParaRPr lang="en-US" sz="2900" kern="1200" dirty="0"/>
        </a:p>
      </dsp:txBody>
      <dsp:txXfrm>
        <a:off x="144525" y="3002046"/>
        <a:ext cx="2486741" cy="877673"/>
      </dsp:txXfrm>
    </dsp:sp>
    <dsp:sp modelId="{8938637C-A906-4CA9-8121-87BA197DA503}">
      <dsp:nvSpPr>
        <dsp:cNvPr id="0" name=""/>
        <dsp:cNvSpPr/>
      </dsp:nvSpPr>
      <dsp:spPr>
        <a:xfrm>
          <a:off x="3424633" y="759104"/>
          <a:ext cx="2763045" cy="325064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F1A91-DF3C-47F3-B9C6-F2B797025EAB}">
      <dsp:nvSpPr>
        <dsp:cNvPr id="0" name=""/>
        <dsp:cNvSpPr/>
      </dsp:nvSpPr>
      <dsp:spPr>
        <a:xfrm>
          <a:off x="3562785" y="889129"/>
          <a:ext cx="2486741" cy="211291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EB03B-9B17-4A3D-91E2-DB1280D5E7C3}">
      <dsp:nvSpPr>
        <dsp:cNvPr id="0" name=""/>
        <dsp:cNvSpPr/>
      </dsp:nvSpPr>
      <dsp:spPr>
        <a:xfrm>
          <a:off x="3562785" y="3002046"/>
          <a:ext cx="2486741" cy="877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Multiple legs</a:t>
          </a:r>
          <a:endParaRPr lang="en-US" sz="2900" kern="1200" dirty="0"/>
        </a:p>
      </dsp:txBody>
      <dsp:txXfrm>
        <a:off x="3562785" y="3002046"/>
        <a:ext cx="2486741" cy="877673"/>
      </dsp:txXfrm>
    </dsp:sp>
    <dsp:sp modelId="{3B2387DB-0995-4D7F-87BF-842FA594473E}">
      <dsp:nvSpPr>
        <dsp:cNvPr id="0" name=""/>
        <dsp:cNvSpPr/>
      </dsp:nvSpPr>
      <dsp:spPr>
        <a:xfrm>
          <a:off x="6842893" y="759104"/>
          <a:ext cx="2763045" cy="325064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CB4808-E76B-43B5-B43F-F813C5EE2796}">
      <dsp:nvSpPr>
        <dsp:cNvPr id="0" name=""/>
        <dsp:cNvSpPr/>
      </dsp:nvSpPr>
      <dsp:spPr>
        <a:xfrm>
          <a:off x="6981045" y="889129"/>
          <a:ext cx="2486741" cy="21129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3BA547-1ACE-47A0-AAC1-4E5A08BAC1BB}">
      <dsp:nvSpPr>
        <dsp:cNvPr id="0" name=""/>
        <dsp:cNvSpPr/>
      </dsp:nvSpPr>
      <dsp:spPr>
        <a:xfrm>
          <a:off x="6981045" y="3002046"/>
          <a:ext cx="2486741" cy="877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Bipeds</a:t>
          </a:r>
          <a:endParaRPr lang="en-US" sz="2900" kern="1200" dirty="0"/>
        </a:p>
      </dsp:txBody>
      <dsp:txXfrm>
        <a:off x="6981045" y="3002046"/>
        <a:ext cx="2486741" cy="8776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656185-7502-40B2-A93F-9EF8ABEA5D5B}">
      <dsp:nvSpPr>
        <dsp:cNvPr id="0" name=""/>
        <dsp:cNvSpPr/>
      </dsp:nvSpPr>
      <dsp:spPr>
        <a:xfrm>
          <a:off x="0" y="389575"/>
          <a:ext cx="9581657" cy="14870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Milestones in evolution</a:t>
          </a:r>
          <a:endParaRPr lang="en-US" sz="6200" kern="1200" dirty="0"/>
        </a:p>
      </dsp:txBody>
      <dsp:txXfrm>
        <a:off x="72593" y="462168"/>
        <a:ext cx="9436471" cy="1341884"/>
      </dsp:txXfrm>
    </dsp:sp>
    <dsp:sp modelId="{4EA3B04D-630A-4B5E-BB9E-0A2D14761B6D}">
      <dsp:nvSpPr>
        <dsp:cNvPr id="0" name=""/>
        <dsp:cNvSpPr/>
      </dsp:nvSpPr>
      <dsp:spPr>
        <a:xfrm>
          <a:off x="0" y="1876645"/>
          <a:ext cx="9581657" cy="250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218" tIns="78740" rIns="440944" bIns="78740" numCol="1" spcCol="1270" anchor="t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4800" kern="1200" dirty="0" smtClean="0"/>
            <a:t>System dynamics in control theory</a:t>
          </a:r>
          <a:endParaRPr lang="en-US" sz="4800" kern="1200" dirty="0"/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4800" kern="1200" dirty="0" smtClean="0"/>
            <a:t>Embodied AI</a:t>
          </a:r>
          <a:endParaRPr lang="en-US" sz="4800" kern="1200" dirty="0"/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4800" kern="1200" dirty="0" smtClean="0"/>
            <a:t>Hardware capabilities</a:t>
          </a:r>
          <a:endParaRPr lang="en-US" sz="4800" kern="1200" dirty="0"/>
        </a:p>
      </dsp:txBody>
      <dsp:txXfrm>
        <a:off x="0" y="1876645"/>
        <a:ext cx="9581657" cy="25026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132EE-32D7-4AD5-9D3E-7E4FFC3678AB}">
      <dsp:nvSpPr>
        <dsp:cNvPr id="0" name=""/>
        <dsp:cNvSpPr/>
      </dsp:nvSpPr>
      <dsp:spPr>
        <a:xfrm>
          <a:off x="6373" y="550"/>
          <a:ext cx="2763045" cy="476774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306CBF-F57F-4D62-B786-1DAB75A46706}">
      <dsp:nvSpPr>
        <dsp:cNvPr id="0" name=""/>
        <dsp:cNvSpPr/>
      </dsp:nvSpPr>
      <dsp:spPr>
        <a:xfrm>
          <a:off x="158252" y="42536"/>
          <a:ext cx="2486741" cy="3156127"/>
        </a:xfrm>
        <a:prstGeom prst="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710" r="771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D31AD-679D-4AEA-871F-A7446D2AEFF2}">
      <dsp:nvSpPr>
        <dsp:cNvPr id="0" name=""/>
        <dsp:cNvSpPr/>
      </dsp:nvSpPr>
      <dsp:spPr>
        <a:xfrm>
          <a:off x="144525" y="3327137"/>
          <a:ext cx="2486741" cy="5525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ATLAS</a:t>
          </a:r>
          <a:endParaRPr lang="en-US" sz="2500" kern="1200" dirty="0"/>
        </a:p>
      </dsp:txBody>
      <dsp:txXfrm>
        <a:off x="144525" y="3327137"/>
        <a:ext cx="2486741" cy="552583"/>
      </dsp:txXfrm>
    </dsp:sp>
    <dsp:sp modelId="{0E3E50EA-DB0C-4E42-A76C-839F6AED2D16}">
      <dsp:nvSpPr>
        <dsp:cNvPr id="0" name=""/>
        <dsp:cNvSpPr/>
      </dsp:nvSpPr>
      <dsp:spPr>
        <a:xfrm>
          <a:off x="144525" y="3002046"/>
          <a:ext cx="2486741" cy="325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/>
        </a:p>
      </dsp:txBody>
      <dsp:txXfrm>
        <a:off x="144525" y="3002046"/>
        <a:ext cx="2486741" cy="325090"/>
      </dsp:txXfrm>
    </dsp:sp>
    <dsp:sp modelId="{8722F049-0C6C-4D52-8A17-9BF3F8CF96A8}">
      <dsp:nvSpPr>
        <dsp:cNvPr id="0" name=""/>
        <dsp:cNvSpPr/>
      </dsp:nvSpPr>
      <dsp:spPr>
        <a:xfrm>
          <a:off x="3424633" y="550"/>
          <a:ext cx="2763045" cy="476774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E382F-A251-40F8-9D14-B46702B5239E}">
      <dsp:nvSpPr>
        <dsp:cNvPr id="0" name=""/>
        <dsp:cNvSpPr/>
      </dsp:nvSpPr>
      <dsp:spPr>
        <a:xfrm>
          <a:off x="3576512" y="42536"/>
          <a:ext cx="2486741" cy="3156127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23703" b="2370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C6B4AD-546A-41B3-B89F-C3D57618C580}">
      <dsp:nvSpPr>
        <dsp:cNvPr id="0" name=""/>
        <dsp:cNvSpPr/>
      </dsp:nvSpPr>
      <dsp:spPr>
        <a:xfrm>
          <a:off x="3562785" y="3327137"/>
          <a:ext cx="2486741" cy="5525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HRP 4C</a:t>
          </a:r>
          <a:endParaRPr lang="en-US" sz="2500" kern="1200" dirty="0"/>
        </a:p>
      </dsp:txBody>
      <dsp:txXfrm>
        <a:off x="3562785" y="3327137"/>
        <a:ext cx="2486741" cy="552583"/>
      </dsp:txXfrm>
    </dsp:sp>
    <dsp:sp modelId="{FFDBBB3F-A951-4614-B353-31001E768780}">
      <dsp:nvSpPr>
        <dsp:cNvPr id="0" name=""/>
        <dsp:cNvSpPr/>
      </dsp:nvSpPr>
      <dsp:spPr>
        <a:xfrm>
          <a:off x="3562785" y="3002046"/>
          <a:ext cx="2486741" cy="325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/>
        </a:p>
      </dsp:txBody>
      <dsp:txXfrm>
        <a:off x="3562785" y="3002046"/>
        <a:ext cx="2486741" cy="325090"/>
      </dsp:txXfrm>
    </dsp:sp>
    <dsp:sp modelId="{222C611B-0F2A-4188-A3CF-D038861E4D66}">
      <dsp:nvSpPr>
        <dsp:cNvPr id="0" name=""/>
        <dsp:cNvSpPr/>
      </dsp:nvSpPr>
      <dsp:spPr>
        <a:xfrm>
          <a:off x="6842893" y="550"/>
          <a:ext cx="2763045" cy="476774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6FD087-C46F-4CB8-8C21-33CEAA82FEE1}">
      <dsp:nvSpPr>
        <dsp:cNvPr id="0" name=""/>
        <dsp:cNvSpPr/>
      </dsp:nvSpPr>
      <dsp:spPr>
        <a:xfrm>
          <a:off x="6994772" y="42536"/>
          <a:ext cx="2486741" cy="3156127"/>
        </a:xfrm>
        <a:prstGeom prst="rect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807" r="780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577967-1DCD-45EA-A611-B6166BBB2EC0}">
      <dsp:nvSpPr>
        <dsp:cNvPr id="0" name=""/>
        <dsp:cNvSpPr/>
      </dsp:nvSpPr>
      <dsp:spPr>
        <a:xfrm>
          <a:off x="6981045" y="3327137"/>
          <a:ext cx="2486741" cy="5525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RuBi</a:t>
          </a:r>
          <a:endParaRPr lang="en-US" sz="2500" kern="1200" dirty="0"/>
        </a:p>
      </dsp:txBody>
      <dsp:txXfrm>
        <a:off x="6981045" y="3327137"/>
        <a:ext cx="2486741" cy="552583"/>
      </dsp:txXfrm>
    </dsp:sp>
    <dsp:sp modelId="{ACADEB47-0046-441C-ADAF-3DFC7EB6A897}">
      <dsp:nvSpPr>
        <dsp:cNvPr id="0" name=""/>
        <dsp:cNvSpPr/>
      </dsp:nvSpPr>
      <dsp:spPr>
        <a:xfrm>
          <a:off x="6981045" y="3002046"/>
          <a:ext cx="2486741" cy="325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6981045" y="3002046"/>
        <a:ext cx="2486741" cy="3250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6F085-83AA-408E-BDC5-E810EA44C2A0}">
      <dsp:nvSpPr>
        <dsp:cNvPr id="0" name=""/>
        <dsp:cNvSpPr/>
      </dsp:nvSpPr>
      <dsp:spPr>
        <a:xfrm>
          <a:off x="630309" y="2202"/>
          <a:ext cx="1710000" cy="10592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Minimize inertias</a:t>
          </a:r>
          <a:endParaRPr lang="en-US" sz="3200" kern="1200" dirty="0"/>
        </a:p>
      </dsp:txBody>
      <dsp:txXfrm>
        <a:off x="630309" y="2202"/>
        <a:ext cx="1710000" cy="1059297"/>
      </dsp:txXfrm>
    </dsp:sp>
    <dsp:sp modelId="{61F37548-91D2-4B78-8819-7070C9BB2F18}">
      <dsp:nvSpPr>
        <dsp:cNvPr id="0" name=""/>
        <dsp:cNvSpPr/>
      </dsp:nvSpPr>
      <dsp:spPr>
        <a:xfrm>
          <a:off x="382809" y="1114464"/>
          <a:ext cx="2205000" cy="10592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Reduce overall mass</a:t>
          </a:r>
        </a:p>
      </dsp:txBody>
      <dsp:txXfrm>
        <a:off x="382809" y="1114464"/>
        <a:ext cx="2205000" cy="1059297"/>
      </dsp:txXfrm>
    </dsp:sp>
    <dsp:sp modelId="{AAD6E9B9-E6D6-4769-870F-0AB59E66481D}">
      <dsp:nvSpPr>
        <dsp:cNvPr id="0" name=""/>
        <dsp:cNvSpPr/>
      </dsp:nvSpPr>
      <dsp:spPr>
        <a:xfrm>
          <a:off x="562809" y="2226726"/>
          <a:ext cx="1845000" cy="10592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Sagittal symmetry</a:t>
          </a:r>
          <a:endParaRPr lang="en-US" sz="3200" kern="1200" dirty="0"/>
        </a:p>
      </dsp:txBody>
      <dsp:txXfrm>
        <a:off x="562809" y="2226726"/>
        <a:ext cx="1845000" cy="1059297"/>
      </dsp:txXfrm>
    </dsp:sp>
    <dsp:sp modelId="{865D1791-9813-45BC-A671-623C2811C0B9}">
      <dsp:nvSpPr>
        <dsp:cNvPr id="0" name=""/>
        <dsp:cNvSpPr/>
      </dsp:nvSpPr>
      <dsp:spPr>
        <a:xfrm>
          <a:off x="517809" y="3338989"/>
          <a:ext cx="1935000" cy="10592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CoM</a:t>
          </a:r>
          <a:r>
            <a:rPr lang="en-US" sz="3200" kern="1200" dirty="0" smtClean="0"/>
            <a:t> placement</a:t>
          </a:r>
          <a:endParaRPr lang="en-US" sz="3200" kern="1200" dirty="0"/>
        </a:p>
      </dsp:txBody>
      <dsp:txXfrm>
        <a:off x="517809" y="3338989"/>
        <a:ext cx="1935000" cy="105929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D36306-F8F6-4276-8649-5F421D690D9B}">
      <dsp:nvSpPr>
        <dsp:cNvPr id="0" name=""/>
        <dsp:cNvSpPr/>
      </dsp:nvSpPr>
      <dsp:spPr>
        <a:xfrm>
          <a:off x="720923" y="0"/>
          <a:ext cx="8170465" cy="476885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9436B1-5D7E-427C-8262-038903AB20BA}">
      <dsp:nvSpPr>
        <dsp:cNvPr id="0" name=""/>
        <dsp:cNvSpPr/>
      </dsp:nvSpPr>
      <dsp:spPr>
        <a:xfrm>
          <a:off x="4810" y="1430655"/>
          <a:ext cx="2313901" cy="1907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Need of actuators sizing</a:t>
          </a:r>
          <a:endParaRPr lang="en-US" sz="2800" kern="1200" dirty="0"/>
        </a:p>
      </dsp:txBody>
      <dsp:txXfrm>
        <a:off x="97928" y="1523773"/>
        <a:ext cx="2127665" cy="1721304"/>
      </dsp:txXfrm>
    </dsp:sp>
    <dsp:sp modelId="{A39369D9-C201-4A6E-8D19-71B164804FEE}">
      <dsp:nvSpPr>
        <dsp:cNvPr id="0" name=""/>
        <dsp:cNvSpPr/>
      </dsp:nvSpPr>
      <dsp:spPr>
        <a:xfrm>
          <a:off x="2434407" y="1430655"/>
          <a:ext cx="2313901" cy="1907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Application definition</a:t>
          </a:r>
          <a:endParaRPr lang="en-US" sz="2800" kern="1200" dirty="0"/>
        </a:p>
      </dsp:txBody>
      <dsp:txXfrm>
        <a:off x="2527525" y="1523773"/>
        <a:ext cx="2127665" cy="1721304"/>
      </dsp:txXfrm>
    </dsp:sp>
    <dsp:sp modelId="{56E095EB-DAF3-4798-AF22-CDF3A4097AA8}">
      <dsp:nvSpPr>
        <dsp:cNvPr id="0" name=""/>
        <dsp:cNvSpPr/>
      </dsp:nvSpPr>
      <dsp:spPr>
        <a:xfrm>
          <a:off x="4864003" y="1430655"/>
          <a:ext cx="2313901" cy="1907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Kinematic and dynamic model</a:t>
          </a:r>
          <a:endParaRPr lang="en-US" sz="2800" kern="1200" dirty="0"/>
        </a:p>
      </dsp:txBody>
      <dsp:txXfrm>
        <a:off x="4957121" y="1523773"/>
        <a:ext cx="2127665" cy="1721304"/>
      </dsp:txXfrm>
    </dsp:sp>
    <dsp:sp modelId="{995ED4E2-0D0B-4077-AE81-415C58789A69}">
      <dsp:nvSpPr>
        <dsp:cNvPr id="0" name=""/>
        <dsp:cNvSpPr/>
      </dsp:nvSpPr>
      <dsp:spPr>
        <a:xfrm>
          <a:off x="7293599" y="1430655"/>
          <a:ext cx="2313901" cy="1907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Hopping controller</a:t>
          </a:r>
          <a:endParaRPr lang="en-US" sz="2800" kern="1200" dirty="0"/>
        </a:p>
      </dsp:txBody>
      <dsp:txXfrm>
        <a:off x="7386717" y="1523773"/>
        <a:ext cx="2127665" cy="172130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19C554-D44A-4071-BC4C-FB2229E106B7}">
      <dsp:nvSpPr>
        <dsp:cNvPr id="0" name=""/>
        <dsp:cNvSpPr/>
      </dsp:nvSpPr>
      <dsp:spPr>
        <a:xfrm>
          <a:off x="720923" y="0"/>
          <a:ext cx="8170465" cy="476885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519B9F-B132-4497-B7E3-C11A25B4F69F}">
      <dsp:nvSpPr>
        <dsp:cNvPr id="0" name=""/>
        <dsp:cNvSpPr/>
      </dsp:nvSpPr>
      <dsp:spPr>
        <a:xfrm>
          <a:off x="10325" y="1430655"/>
          <a:ext cx="3093962" cy="1907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LocoKit motors</a:t>
          </a:r>
          <a:endParaRPr lang="en-US" sz="2700" kern="1200" dirty="0"/>
        </a:p>
      </dsp:txBody>
      <dsp:txXfrm>
        <a:off x="103443" y="1523773"/>
        <a:ext cx="2907726" cy="1721304"/>
      </dsp:txXfrm>
    </dsp:sp>
    <dsp:sp modelId="{0E1D4E75-E2B6-4993-87D6-AEC46C561E25}">
      <dsp:nvSpPr>
        <dsp:cNvPr id="0" name=""/>
        <dsp:cNvSpPr/>
      </dsp:nvSpPr>
      <dsp:spPr>
        <a:xfrm>
          <a:off x="3259174" y="1430655"/>
          <a:ext cx="3093962" cy="1907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Transmission</a:t>
          </a:r>
          <a:endParaRPr 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Hip: gears 2:1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Knee </a:t>
          </a:r>
          <a:r>
            <a:rPr lang="en-US" sz="2100" kern="1200" dirty="0" smtClean="0"/>
            <a:t>and ankle: belts and pulleys 1:1</a:t>
          </a:r>
          <a:endParaRPr lang="en-US" sz="2100" kern="1200" dirty="0"/>
        </a:p>
      </dsp:txBody>
      <dsp:txXfrm>
        <a:off x="3352292" y="1523773"/>
        <a:ext cx="2907726" cy="1721304"/>
      </dsp:txXfrm>
    </dsp:sp>
    <dsp:sp modelId="{847C539F-128A-4E57-B286-AF5D4E58E098}">
      <dsp:nvSpPr>
        <dsp:cNvPr id="0" name=""/>
        <dsp:cNvSpPr/>
      </dsp:nvSpPr>
      <dsp:spPr>
        <a:xfrm>
          <a:off x="6508023" y="1430655"/>
          <a:ext cx="3093962" cy="1907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Rotational springs</a:t>
          </a:r>
          <a:endParaRPr 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SEA, PEA, SEA+PEA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Reconfigurable springs</a:t>
          </a:r>
          <a:endParaRPr lang="en-US" sz="2100" kern="1200" dirty="0"/>
        </a:p>
      </dsp:txBody>
      <dsp:txXfrm>
        <a:off x="6601141" y="1523773"/>
        <a:ext cx="2907726" cy="1721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D1FFEE-E9BF-4B4C-961B-8A2BB62A3954}" type="datetimeFigureOut">
              <a:rPr lang="es-ES" smtClean="0"/>
              <a:t>12/06/2016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8F07E-9EDA-4F80-BBF0-6939AE7A14F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2016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[J]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0989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7153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9212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3980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9245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4125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668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1739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9453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1042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0106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1139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6927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0307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7181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715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8551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76866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8227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59865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254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4332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7990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93550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7139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91000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 Achievements</a:t>
            </a:r>
            <a:endParaRPr lang="es-E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 Missing</a:t>
            </a:r>
            <a:r>
              <a:rPr lang="en-US" baseline="0" dirty="0" smtClean="0"/>
              <a:t> and further work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49918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[J]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2064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57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2097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40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718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3769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7577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7625-0B8F-4411-A2EF-500C48179F80}" type="datetimeFigureOut">
              <a:rPr lang="es-ES" smtClean="0"/>
              <a:t>12/06/2016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F622-4AFC-4815-A1BA-A7DB27707BD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862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7625-0B8F-4411-A2EF-500C48179F80}" type="datetimeFigureOut">
              <a:rPr lang="es-ES" smtClean="0"/>
              <a:t>12/06/2016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F622-4AFC-4815-A1BA-A7DB27707BD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624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7625-0B8F-4411-A2EF-500C48179F80}" type="datetimeFigureOut">
              <a:rPr lang="es-ES" smtClean="0"/>
              <a:t>12/06/2016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F622-4AFC-4815-A1BA-A7DB27707BD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68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7625-0B8F-4411-A2EF-500C48179F80}" type="datetimeFigureOut">
              <a:rPr lang="es-ES" smtClean="0"/>
              <a:t>12/06/2016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F622-4AFC-4815-A1BA-A7DB27707BD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662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7625-0B8F-4411-A2EF-500C48179F80}" type="datetimeFigureOut">
              <a:rPr lang="es-ES" smtClean="0"/>
              <a:t>12/06/2016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F622-4AFC-4815-A1BA-A7DB27707BD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564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7625-0B8F-4411-A2EF-500C48179F80}" type="datetimeFigureOut">
              <a:rPr lang="es-ES" smtClean="0"/>
              <a:t>12/06/2016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F622-4AFC-4815-A1BA-A7DB27707BD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928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7625-0B8F-4411-A2EF-500C48179F80}" type="datetimeFigureOut">
              <a:rPr lang="es-ES" smtClean="0"/>
              <a:t>12/06/2016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F622-4AFC-4815-A1BA-A7DB27707BD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654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7625-0B8F-4411-A2EF-500C48179F80}" type="datetimeFigureOut">
              <a:rPr lang="es-ES" smtClean="0"/>
              <a:t>12/06/2016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F622-4AFC-4815-A1BA-A7DB27707BD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185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7625-0B8F-4411-A2EF-500C48179F80}" type="datetimeFigureOut">
              <a:rPr lang="es-ES" smtClean="0"/>
              <a:t>12/06/2016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F622-4AFC-4815-A1BA-A7DB27707BD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033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7625-0B8F-4411-A2EF-500C48179F80}" type="datetimeFigureOut">
              <a:rPr lang="es-ES" smtClean="0"/>
              <a:t>12/06/2016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F622-4AFC-4815-A1BA-A7DB27707BD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122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7625-0B8F-4411-A2EF-500C48179F80}" type="datetimeFigureOut">
              <a:rPr lang="es-ES" smtClean="0"/>
              <a:t>12/06/2016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F622-4AFC-4815-A1BA-A7DB27707BD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688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77625-0B8F-4411-A2EF-500C48179F80}" type="datetimeFigureOut">
              <a:rPr lang="es-ES" smtClean="0"/>
              <a:t>12/06/2016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3F622-4AFC-4815-A1BA-A7DB27707BD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702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11.jp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12.jpg"/><Relationship Id="rId9" Type="http://schemas.microsoft.com/office/2007/relationships/diagramDrawing" Target="../diagrams/drawing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ceASqIJ4HQ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7148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tx2"/>
                </a:solidFill>
                <a:latin typeface="+mn-lt"/>
              </a:rPr>
              <a:t>Design, simulation and construction of a bipedal platform for human-like locomotion studies</a:t>
            </a:r>
            <a:endParaRPr lang="es-ES" sz="54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602038"/>
            <a:ext cx="6858000" cy="1579563"/>
          </a:xfrm>
        </p:spPr>
        <p:txBody>
          <a:bodyPr numCol="2">
            <a:normAutofit/>
          </a:bodyPr>
          <a:lstStyle/>
          <a:p>
            <a:r>
              <a:rPr lang="en-US" sz="3000" dirty="0" smtClean="0">
                <a:solidFill>
                  <a:schemeClr val="bg1">
                    <a:lumMod val="50000"/>
                  </a:schemeClr>
                </a:solidFill>
              </a:rPr>
              <a:t>Authors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s-ES" dirty="0" smtClean="0">
                <a:solidFill>
                  <a:schemeClr val="tx2"/>
                </a:solidFill>
              </a:rPr>
              <a:t>Jorge </a:t>
            </a:r>
            <a:r>
              <a:rPr lang="es-ES" dirty="0">
                <a:solidFill>
                  <a:schemeClr val="tx2"/>
                </a:solidFill>
              </a:rPr>
              <a:t>Rodriguez </a:t>
            </a:r>
            <a:r>
              <a:rPr lang="es-ES" dirty="0" smtClean="0">
                <a:solidFill>
                  <a:schemeClr val="tx2"/>
                </a:solidFill>
              </a:rPr>
              <a:t>Marin Ignacio </a:t>
            </a:r>
            <a:r>
              <a:rPr lang="es-ES" dirty="0" err="1">
                <a:solidFill>
                  <a:schemeClr val="tx2"/>
                </a:solidFill>
              </a:rPr>
              <a:t>Torroba</a:t>
            </a:r>
            <a:r>
              <a:rPr lang="es-ES" dirty="0">
                <a:solidFill>
                  <a:schemeClr val="tx2"/>
                </a:solidFill>
              </a:rPr>
              <a:t> </a:t>
            </a:r>
            <a:r>
              <a:rPr lang="es-ES" dirty="0" err="1" smtClean="0">
                <a:solidFill>
                  <a:schemeClr val="tx2"/>
                </a:solidFill>
              </a:rPr>
              <a:t>Balmori</a:t>
            </a:r>
            <a:endParaRPr lang="es-ES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US" sz="3000" dirty="0" smtClean="0">
                <a:solidFill>
                  <a:schemeClr val="bg1">
                    <a:lumMod val="50000"/>
                  </a:schemeClr>
                </a:solidFill>
              </a:rPr>
              <a:t>Supervisors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s-ES" dirty="0" err="1" smtClean="0">
                <a:solidFill>
                  <a:schemeClr val="tx2"/>
                </a:solidFill>
              </a:rPr>
              <a:t>Jørgen</a:t>
            </a:r>
            <a:r>
              <a:rPr lang="es-ES" dirty="0" smtClean="0">
                <a:solidFill>
                  <a:schemeClr val="tx2"/>
                </a:solidFill>
              </a:rPr>
              <a:t> </a:t>
            </a:r>
            <a:r>
              <a:rPr lang="es-ES" dirty="0">
                <a:solidFill>
                  <a:schemeClr val="tx2"/>
                </a:solidFill>
              </a:rPr>
              <a:t>Christian </a:t>
            </a:r>
            <a:r>
              <a:rPr lang="es-ES" dirty="0" err="1" smtClean="0">
                <a:solidFill>
                  <a:schemeClr val="tx2"/>
                </a:solidFill>
              </a:rPr>
              <a:t>Larsen</a:t>
            </a:r>
            <a:r>
              <a:rPr lang="es-ES" dirty="0" smtClean="0">
                <a:solidFill>
                  <a:schemeClr val="tx2"/>
                </a:solidFill>
              </a:rPr>
              <a:t> </a:t>
            </a:r>
            <a:r>
              <a:rPr lang="es-ES" dirty="0" err="1" smtClean="0">
                <a:solidFill>
                  <a:schemeClr val="tx2"/>
                </a:solidFill>
              </a:rPr>
              <a:t>Poramate</a:t>
            </a:r>
            <a:r>
              <a:rPr lang="es-ES" dirty="0" smtClean="0">
                <a:solidFill>
                  <a:schemeClr val="tx2"/>
                </a:solidFill>
              </a:rPr>
              <a:t> </a:t>
            </a:r>
            <a:r>
              <a:rPr lang="es-ES" dirty="0" err="1">
                <a:solidFill>
                  <a:schemeClr val="tx2"/>
                </a:solidFill>
              </a:rPr>
              <a:t>Manoonpong</a:t>
            </a:r>
            <a:endParaRPr lang="es-E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AutoShape 2" descr="Imágenes integradas 1"/>
          <p:cNvSpPr>
            <a:spLocks noChangeAspect="1" noChangeArrowheads="1"/>
          </p:cNvSpPr>
          <p:nvPr/>
        </p:nvSpPr>
        <p:spPr bwMode="auto">
          <a:xfrm>
            <a:off x="1679576" y="-2224088"/>
            <a:ext cx="4638675" cy="463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142" y="5181601"/>
            <a:ext cx="3033569" cy="83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0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Biomechanics and control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60526428"/>
              </p:ext>
            </p:extLst>
          </p:nvPr>
        </p:nvGraphicFramePr>
        <p:xfrm>
          <a:off x="444845" y="1408114"/>
          <a:ext cx="9581657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826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Cutting-edge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23625161"/>
              </p:ext>
            </p:extLst>
          </p:nvPr>
        </p:nvGraphicFramePr>
        <p:xfrm>
          <a:off x="376238" y="1408113"/>
          <a:ext cx="9612312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425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Conceptual design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loud Callout 3"/>
          <p:cNvSpPr/>
          <p:nvPr/>
        </p:nvSpPr>
        <p:spPr>
          <a:xfrm>
            <a:off x="4099201" y="1152683"/>
            <a:ext cx="4149733" cy="2408273"/>
          </a:xfrm>
          <a:prstGeom prst="cloudCallou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956" b="1245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669" y="3304969"/>
            <a:ext cx="4105773" cy="3079329"/>
          </a:xfrm>
        </p:spPr>
      </p:pic>
    </p:spTree>
    <p:extLst>
      <p:ext uri="{BB962C8B-B14F-4D97-AF65-F5344CB8AC3E}">
        <p14:creationId xmlns:p14="http://schemas.microsoft.com/office/powerpoint/2010/main" val="104432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Geometric and inertial dimensions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28305832"/>
              </p:ext>
            </p:extLst>
          </p:nvPr>
        </p:nvGraphicFramePr>
        <p:xfrm>
          <a:off x="838200" y="1825624"/>
          <a:ext cx="9028815" cy="4229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9605">
                  <a:extLst>
                    <a:ext uri="{9D8B030D-6E8A-4147-A177-3AD203B41FA5}">
                      <a16:colId xmlns:a16="http://schemas.microsoft.com/office/drawing/2014/main" val="2066345085"/>
                    </a:ext>
                  </a:extLst>
                </a:gridCol>
                <a:gridCol w="3009605">
                  <a:extLst>
                    <a:ext uri="{9D8B030D-6E8A-4147-A177-3AD203B41FA5}">
                      <a16:colId xmlns:a16="http://schemas.microsoft.com/office/drawing/2014/main" val="2555455581"/>
                    </a:ext>
                  </a:extLst>
                </a:gridCol>
                <a:gridCol w="3009605">
                  <a:extLst>
                    <a:ext uri="{9D8B030D-6E8A-4147-A177-3AD203B41FA5}">
                      <a16:colId xmlns:a16="http://schemas.microsoft.com/office/drawing/2014/main" val="1640132231"/>
                    </a:ext>
                  </a:extLst>
                </a:gridCol>
              </a:tblGrid>
              <a:tr h="42296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066315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67" y="1408670"/>
            <a:ext cx="2508122" cy="47682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810" y="1592572"/>
            <a:ext cx="2552284" cy="4400490"/>
          </a:xfrm>
          <a:prstGeom prst="rect">
            <a:avLst/>
          </a:prstGeom>
        </p:spPr>
      </p:pic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899812786"/>
              </p:ext>
            </p:extLst>
          </p:nvPr>
        </p:nvGraphicFramePr>
        <p:xfrm>
          <a:off x="7088907" y="1592572"/>
          <a:ext cx="2970618" cy="4400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8" name="Right Arrow 47"/>
          <p:cNvSpPr/>
          <p:nvPr/>
        </p:nvSpPr>
        <p:spPr>
          <a:xfrm>
            <a:off x="3357944" y="3523557"/>
            <a:ext cx="677731" cy="483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 rot="10800000">
            <a:off x="6681348" y="3523557"/>
            <a:ext cx="677731" cy="483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85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Joint design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7"/>
          <a:stretch/>
        </p:blipFill>
        <p:spPr>
          <a:xfrm>
            <a:off x="376238" y="2735184"/>
            <a:ext cx="9612312" cy="2081365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7315788" y="2727251"/>
            <a:ext cx="0" cy="2089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059267" y="2735184"/>
            <a:ext cx="1329661" cy="21358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350661" y="2703967"/>
            <a:ext cx="1329661" cy="21358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20750" y="5357707"/>
            <a:ext cx="985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2"/>
                </a:solidFill>
              </a:rPr>
              <a:t>PEA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31592" y="5357707"/>
            <a:ext cx="985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2"/>
                </a:solidFill>
              </a:rPr>
              <a:t>SEA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3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Equations of motion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34042395"/>
              </p:ext>
            </p:extLst>
          </p:nvPr>
        </p:nvGraphicFramePr>
        <p:xfrm>
          <a:off x="376238" y="1408113"/>
          <a:ext cx="9612312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264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52559" y="34899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Vertical jump case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86" y="1238282"/>
            <a:ext cx="5726029" cy="3790632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434886" y="5326912"/>
            <a:ext cx="1901393" cy="850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Impulse phase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406010" y="5326912"/>
            <a:ext cx="1901393" cy="850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Take-off phase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377134" y="5326912"/>
            <a:ext cx="1901393" cy="850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Aerial phase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37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Kinematic and dynamic model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41" y="1408114"/>
            <a:ext cx="3007789" cy="4768850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752122" y="2659243"/>
                <a:ext cx="45347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s-E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8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122" y="2659243"/>
                <a:ext cx="453470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767981" y="2659243"/>
            <a:ext cx="785668" cy="430887"/>
          </a:xfrm>
          <a:prstGeom prst="rect">
            <a:avLst/>
          </a:prstGeom>
          <a:noFill/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179231" y="2659243"/>
            <a:ext cx="1082806" cy="430887"/>
          </a:xfrm>
          <a:prstGeom prst="rect">
            <a:avLst/>
          </a:prstGeom>
          <a:noFill/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806532" y="2659243"/>
            <a:ext cx="785668" cy="430887"/>
          </a:xfrm>
          <a:prstGeom prst="rect">
            <a:avLst/>
          </a:prstGeom>
          <a:noFill/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33030" y="3542451"/>
            <a:ext cx="1070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Inertia matrix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54359" y="3542451"/>
            <a:ext cx="1553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Coriolis and centrifugal terms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662296" y="3542451"/>
            <a:ext cx="1074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Gravity</a:t>
            </a:r>
            <a:endParaRPr lang="en-US" sz="2400" dirty="0"/>
          </a:p>
        </p:txBody>
      </p:sp>
      <p:cxnSp>
        <p:nvCxnSpPr>
          <p:cNvPr id="13" name="Straight Arrow Connector 12"/>
          <p:cNvCxnSpPr>
            <a:stCxn id="4" idx="2"/>
            <a:endCxn id="5" idx="0"/>
          </p:cNvCxnSpPr>
          <p:nvPr/>
        </p:nvCxnSpPr>
        <p:spPr>
          <a:xfrm>
            <a:off x="5160815" y="3090130"/>
            <a:ext cx="7309" cy="45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8" idx="2"/>
            <a:endCxn id="6" idx="0"/>
          </p:cNvCxnSpPr>
          <p:nvPr/>
        </p:nvCxnSpPr>
        <p:spPr>
          <a:xfrm>
            <a:off x="6720634" y="3090130"/>
            <a:ext cx="10385" cy="45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1" idx="2"/>
            <a:endCxn id="7" idx="0"/>
          </p:cNvCxnSpPr>
          <p:nvPr/>
        </p:nvCxnSpPr>
        <p:spPr>
          <a:xfrm>
            <a:off x="8199366" y="3090130"/>
            <a:ext cx="0" cy="45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70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Actuation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79374844"/>
              </p:ext>
            </p:extLst>
          </p:nvPr>
        </p:nvGraphicFramePr>
        <p:xfrm>
          <a:off x="376238" y="1408113"/>
          <a:ext cx="9612312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559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Actuation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16" y="1408113"/>
            <a:ext cx="8477955" cy="4768850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427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n-lt"/>
              </a:rPr>
              <a:t>Headline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375557" y="1408671"/>
            <a:ext cx="9613731" cy="476829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987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Frame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26690106"/>
              </p:ext>
            </p:extLst>
          </p:nvPr>
        </p:nvGraphicFramePr>
        <p:xfrm>
          <a:off x="376238" y="1408113"/>
          <a:ext cx="9612312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657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Structural analysis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879" y="1408670"/>
            <a:ext cx="5397275" cy="2300069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567" y="3896833"/>
            <a:ext cx="5386587" cy="22801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62" y="1664034"/>
            <a:ext cx="2106662" cy="2365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14" y="4673009"/>
            <a:ext cx="4024214" cy="109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Frame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15422183"/>
              </p:ext>
            </p:extLst>
          </p:nvPr>
        </p:nvGraphicFramePr>
        <p:xfrm>
          <a:off x="1106451" y="1418601"/>
          <a:ext cx="8122708" cy="4768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1354">
                  <a:extLst>
                    <a:ext uri="{9D8B030D-6E8A-4147-A177-3AD203B41FA5}">
                      <a16:colId xmlns:a16="http://schemas.microsoft.com/office/drawing/2014/main" val="3260523769"/>
                    </a:ext>
                  </a:extLst>
                </a:gridCol>
                <a:gridCol w="4061354">
                  <a:extLst>
                    <a:ext uri="{9D8B030D-6E8A-4147-A177-3AD203B41FA5}">
                      <a16:colId xmlns:a16="http://schemas.microsoft.com/office/drawing/2014/main" val="2630426898"/>
                    </a:ext>
                  </a:extLst>
                </a:gridCol>
              </a:tblGrid>
              <a:tr h="23844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42845930"/>
                  </a:ext>
                </a:extLst>
              </a:tr>
              <a:tr h="23844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929968644"/>
                  </a:ext>
                </a:extLst>
              </a:tr>
            </a:tbl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378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3D printing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" name="left_knee_upper_20160427103404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4563" y="1408113"/>
            <a:ext cx="8477250" cy="4768850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534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Embedded electronics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30973409"/>
              </p:ext>
            </p:extLst>
          </p:nvPr>
        </p:nvGraphicFramePr>
        <p:xfrm>
          <a:off x="376238" y="1408113"/>
          <a:ext cx="9612312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330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ROS Control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23" y="1408113"/>
            <a:ext cx="5747941" cy="4768850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024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Example controllers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38216392"/>
              </p:ext>
            </p:extLst>
          </p:nvPr>
        </p:nvGraphicFramePr>
        <p:xfrm>
          <a:off x="1582801" y="2120494"/>
          <a:ext cx="3171233" cy="3514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100" y="1564177"/>
            <a:ext cx="2886747" cy="433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7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Motivation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767981" y="1633006"/>
            <a:ext cx="4635357" cy="4319621"/>
            <a:chOff x="4999183" y="1664936"/>
            <a:chExt cx="3732721" cy="341742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190" y="1664936"/>
              <a:ext cx="1708714" cy="341742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183" y="1664936"/>
              <a:ext cx="1708714" cy="3417428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983110" y="1727840"/>
            <a:ext cx="2386444" cy="4129952"/>
            <a:chOff x="727398" y="1563927"/>
            <a:chExt cx="2386444" cy="4129952"/>
          </a:xfrm>
        </p:grpSpPr>
        <p:sp>
          <p:nvSpPr>
            <p:cNvPr id="6" name="Rectangle 5"/>
            <p:cNvSpPr/>
            <p:nvPr/>
          </p:nvSpPr>
          <p:spPr>
            <a:xfrm>
              <a:off x="727398" y="1563927"/>
              <a:ext cx="2386444" cy="16214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/>
                <a:t>Gazebo</a:t>
              </a:r>
              <a:endParaRPr lang="en-US" dirty="0" smtClean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27398" y="4072414"/>
              <a:ext cx="2386444" cy="16214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/>
                <a:t>LPZ robots</a:t>
              </a:r>
              <a:endParaRPr lang="en-US" dirty="0" smtClean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09043" y="3336515"/>
              <a:ext cx="6231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/>
                  </a:solidFill>
                </a:rPr>
                <a:t>VS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761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Main characteristics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2566379"/>
              </p:ext>
            </p:extLst>
          </p:nvPr>
        </p:nvGraphicFramePr>
        <p:xfrm>
          <a:off x="375557" y="1899871"/>
          <a:ext cx="9612312" cy="3785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273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33656"/>
          </a:xfrm>
        </p:spPr>
        <p:txBody>
          <a:bodyPr/>
          <a:lstStyle/>
          <a:p>
            <a:pPr algn="ctr"/>
            <a:r>
              <a:rPr lang="en-US" dirty="0" smtClean="0"/>
              <a:t>Simulation demo!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41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Structure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375557" y="1408671"/>
            <a:ext cx="9613731" cy="476829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360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Robot comparative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7684"/>
            <a:ext cx="9140825" cy="4229708"/>
          </a:xfrm>
        </p:spPr>
      </p:pic>
    </p:spTree>
    <p:extLst>
      <p:ext uri="{BB962C8B-B14F-4D97-AF65-F5344CB8AC3E}">
        <p14:creationId xmlns:p14="http://schemas.microsoft.com/office/powerpoint/2010/main" val="127725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Physical properties 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46" y="1408113"/>
            <a:ext cx="7159095" cy="4768850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622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33656"/>
          </a:xfrm>
        </p:spPr>
        <p:txBody>
          <a:bodyPr/>
          <a:lstStyle/>
          <a:p>
            <a:pPr algn="ctr"/>
            <a:r>
              <a:rPr lang="en-US" dirty="0" smtClean="0"/>
              <a:t>Up!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47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Conclusions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95019273"/>
              </p:ext>
            </p:extLst>
          </p:nvPr>
        </p:nvGraphicFramePr>
        <p:xfrm>
          <a:off x="376238" y="1408113"/>
          <a:ext cx="9612312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771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3"/>
              </a:rPr>
              <a:t>Assembly manual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69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Individual workload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04196838"/>
              </p:ext>
            </p:extLst>
          </p:nvPr>
        </p:nvGraphicFramePr>
        <p:xfrm>
          <a:off x="376238" y="1408113"/>
          <a:ext cx="9612312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948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043544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Structure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152650" y="1639331"/>
            <a:ext cx="6589344" cy="453763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9019753" y="1639331"/>
            <a:ext cx="1381382" cy="453763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8920899" y="1639331"/>
            <a:ext cx="0" cy="453763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398860" y="6366177"/>
            <a:ext cx="109151" cy="10915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642700" y="6365274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2883245" y="6361669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130380" y="6359868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377515" y="6359611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618060" y="6359612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3868490" y="6359611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109035" y="6359612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352875" y="6359612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600010" y="6359611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4840555" y="6359611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081100" y="6359610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324940" y="6359609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572744" y="6361087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819210" y="6361667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063050" y="6359608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306890" y="6358702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550730" y="6359608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794570" y="6359607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038410" y="6356903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275660" y="6361665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522795" y="6357553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766635" y="6359868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013770" y="6363726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254315" y="6359606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498155" y="6363726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741995" y="6366177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8985835" y="6366177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229675" y="6359613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473515" y="6359612"/>
            <a:ext cx="109151" cy="10915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9760373" y="623608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s-ES" dirty="0">
                <a:solidFill>
                  <a:schemeClr val="tx2">
                    <a:lumMod val="50000"/>
                  </a:schemeClr>
                </a:solidFill>
              </a:rPr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312057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50"/>
                            </p:stCondLst>
                            <p:childTnLst>
                              <p:par>
                                <p:cTn id="137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8" dur="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139" dur="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140" dur="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1" dur="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00"/>
                            </p:stCondLst>
                            <p:childTnLst>
                              <p:par>
                                <p:cTn id="143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4" dur="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145" dur="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146" dur="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7" dur="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50"/>
                            </p:stCondLst>
                            <p:childTnLst>
                              <p:par>
                                <p:cTn id="149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151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152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400"/>
                            </p:stCondLst>
                            <p:childTnLst>
                              <p:par>
                                <p:cTn id="155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157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158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450"/>
                            </p:stCondLst>
                            <p:childTnLst>
                              <p:par>
                                <p:cTn id="161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2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163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164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5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8" dur="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169" dur="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170" dur="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1" dur="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50"/>
                            </p:stCondLst>
                            <p:childTnLst>
                              <p:par>
                                <p:cTn id="173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4" dur="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175" dur="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176" dur="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7" dur="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600"/>
                            </p:stCondLst>
                            <p:childTnLst>
                              <p:par>
                                <p:cTn id="179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0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181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182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3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50"/>
                            </p:stCondLst>
                            <p:childTnLst>
                              <p:par>
                                <p:cTn id="185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187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188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700"/>
                            </p:stCondLst>
                            <p:childTnLst>
                              <p:par>
                                <p:cTn id="191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2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193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194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5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50"/>
                            </p:stCondLst>
                            <p:childTnLst>
                              <p:par>
                                <p:cTn id="197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8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199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200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1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800"/>
                            </p:stCondLst>
                            <p:childTnLst>
                              <p:par>
                                <p:cTn id="203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4" dur="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205" dur="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206" dur="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7" dur="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850"/>
                            </p:stCondLst>
                            <p:childTnLst>
                              <p:par>
                                <p:cTn id="209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0" dur="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211" dur="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212" dur="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3" dur="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900"/>
                            </p:stCondLst>
                            <p:childTnLst>
                              <p:par>
                                <p:cTn id="215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6" dur="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217" dur="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218" dur="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950"/>
                            </p:stCondLst>
                            <p:childTnLst>
                              <p:par>
                                <p:cTn id="221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2" dur="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223" dur="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224" dur="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5" dur="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27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8" dur="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229" dur="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230" dur="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1" dur="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050"/>
                            </p:stCondLst>
                            <p:childTnLst>
                              <p:par>
                                <p:cTn id="233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4" dur="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235" dur="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236" dur="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7" dur="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100"/>
                            </p:stCondLst>
                            <p:childTnLst>
                              <p:par>
                                <p:cTn id="239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0" dur="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241" dur="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242" dur="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3" dur="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150"/>
                            </p:stCondLst>
                            <p:childTnLst>
                              <p:par>
                                <p:cTn id="245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6" dur="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247" dur="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248" dur="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9" dur="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200"/>
                            </p:stCondLst>
                            <p:childTnLst>
                              <p:par>
                                <p:cTn id="251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2" dur="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253" dur="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254" dur="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250"/>
                            </p:stCondLst>
                            <p:childTnLst>
                              <p:par>
                                <p:cTn id="257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8" dur="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259" dur="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260" dur="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1" dur="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1300"/>
                            </p:stCondLst>
                            <p:childTnLst>
                              <p:par>
                                <p:cTn id="263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4" dur="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265" dur="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266" dur="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7" dur="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350"/>
                            </p:stCondLst>
                            <p:childTnLst>
                              <p:par>
                                <p:cTn id="269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0" dur="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271" dur="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272" dur="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3" dur="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400"/>
                            </p:stCondLst>
                            <p:childTnLst>
                              <p:par>
                                <p:cTn id="275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6" dur="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277" dur="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278" dur="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9" dur="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450"/>
                            </p:stCondLst>
                            <p:childTnLst>
                              <p:par>
                                <p:cTn id="281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2" dur="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283" dur="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284" dur="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5" dur="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1500"/>
                            </p:stCondLst>
                            <p:childTnLst>
                              <p:par>
                                <p:cTn id="287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8" dur="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289" dur="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290" dur="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1" dur="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550"/>
                            </p:stCondLst>
                            <p:childTnLst>
                              <p:par>
                                <p:cTn id="293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4" dur="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295" dur="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296" dur="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7" dur="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9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0" dur="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301" dur="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302" dur="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3" dur="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650"/>
                            </p:stCondLst>
                            <p:childTnLst>
                              <p:par>
                                <p:cTn id="305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6" dur="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307" dur="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308" dur="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9" dur="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1700"/>
                            </p:stCondLst>
                            <p:childTnLst>
                              <p:par>
                                <p:cTn id="311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2" dur="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animClr clrSpc="rgb" dir="cw">
                                      <p:cBhvr>
                                        <p:cTn id="313" dur="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99"/>
                                      </p:to>
                                    </p:animClr>
                                    <p:set>
                                      <p:cBhvr>
                                        <p:cTn id="314" dur="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5" dur="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9" grpId="0" uiExpand="1" build="p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Motivation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aphicFrame>
        <p:nvGraphicFramePr>
          <p:cNvPr id="48" name="Content Placehold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82483950"/>
              </p:ext>
            </p:extLst>
          </p:nvPr>
        </p:nvGraphicFramePr>
        <p:xfrm>
          <a:off x="376238" y="1408113"/>
          <a:ext cx="9612312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355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Goals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aphicFrame>
        <p:nvGraphicFramePr>
          <p:cNvPr id="48" name="Content Placehold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88905944"/>
              </p:ext>
            </p:extLst>
          </p:nvPr>
        </p:nvGraphicFramePr>
        <p:xfrm>
          <a:off x="376238" y="1408113"/>
          <a:ext cx="9612312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717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Overall idea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8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37" y="2092325"/>
            <a:ext cx="5776913" cy="3400425"/>
          </a:xfrm>
        </p:spPr>
      </p:pic>
    </p:spTree>
    <p:extLst>
      <p:ext uri="{BB962C8B-B14F-4D97-AF65-F5344CB8AC3E}">
        <p14:creationId xmlns:p14="http://schemas.microsoft.com/office/powerpoint/2010/main" val="421675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Why biped locomotion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aphicFrame>
        <p:nvGraphicFramePr>
          <p:cNvPr id="48" name="Content Placeholder 2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41224844"/>
              </p:ext>
            </p:extLst>
          </p:nvPr>
        </p:nvGraphicFramePr>
        <p:xfrm>
          <a:off x="376238" y="1408113"/>
          <a:ext cx="9612312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87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na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323F4F"/>
      </a:accent1>
      <a:accent2>
        <a:srgbClr val="AA66CC"/>
      </a:accent2>
      <a:accent3>
        <a:srgbClr val="99CC00"/>
      </a:accent3>
      <a:accent4>
        <a:srgbClr val="FFBB33"/>
      </a:accent4>
      <a:accent5>
        <a:srgbClr val="FF4444"/>
      </a:accent5>
      <a:accent6>
        <a:srgbClr val="252F3B"/>
      </a:accent6>
      <a:hlink>
        <a:srgbClr val="9933CC"/>
      </a:hlink>
      <a:folHlink>
        <a:srgbClr val="6699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2536</TotalTime>
  <Words>834</Words>
  <Application>Microsoft Office PowerPoint</Application>
  <PresentationFormat>Widescreen</PresentationFormat>
  <Paragraphs>431</Paragraphs>
  <Slides>34</Slides>
  <Notes>34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Design, simulation and construction of a bipedal platform for human-like locomotion studies</vt:lpstr>
      <vt:lpstr>Headline</vt:lpstr>
      <vt:lpstr>Structure</vt:lpstr>
      <vt:lpstr>Individual workload</vt:lpstr>
      <vt:lpstr>Structure</vt:lpstr>
      <vt:lpstr>Motivation</vt:lpstr>
      <vt:lpstr>Goals</vt:lpstr>
      <vt:lpstr>Overall idea</vt:lpstr>
      <vt:lpstr>Why biped locomotion</vt:lpstr>
      <vt:lpstr>Biomechanics and control</vt:lpstr>
      <vt:lpstr>Cutting-edge</vt:lpstr>
      <vt:lpstr>Conceptual design</vt:lpstr>
      <vt:lpstr>Geometric and inertial dimensions</vt:lpstr>
      <vt:lpstr>Joint design</vt:lpstr>
      <vt:lpstr>Equations of motion</vt:lpstr>
      <vt:lpstr>Vertical jump case</vt:lpstr>
      <vt:lpstr>Kinematic and dynamic model</vt:lpstr>
      <vt:lpstr>Actuation</vt:lpstr>
      <vt:lpstr>Actuation</vt:lpstr>
      <vt:lpstr>Frame</vt:lpstr>
      <vt:lpstr>Structural analysis</vt:lpstr>
      <vt:lpstr>Frame</vt:lpstr>
      <vt:lpstr>3D printing</vt:lpstr>
      <vt:lpstr>Embedded electronics</vt:lpstr>
      <vt:lpstr>ROS Control</vt:lpstr>
      <vt:lpstr>Example controllers</vt:lpstr>
      <vt:lpstr>Motivation</vt:lpstr>
      <vt:lpstr>Main characteristics</vt:lpstr>
      <vt:lpstr>Simulation demo!</vt:lpstr>
      <vt:lpstr>Robot comparative</vt:lpstr>
      <vt:lpstr>Physical properties </vt:lpstr>
      <vt:lpstr>Up!</vt:lpstr>
      <vt:lpstr>Conclusions</vt:lpstr>
      <vt:lpstr>Assembly manual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Jorge Rodriguez Marin</dc:creator>
  <cp:lastModifiedBy>Jorge Rodriguez Marin</cp:lastModifiedBy>
  <cp:revision>204</cp:revision>
  <dcterms:created xsi:type="dcterms:W3CDTF">2014-06-30T09:48:05Z</dcterms:created>
  <dcterms:modified xsi:type="dcterms:W3CDTF">2016-06-12T18:46:19Z</dcterms:modified>
</cp:coreProperties>
</file>